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10477500" cx="20955000"/>
  <p:notesSz cx="6858000" cy="9144000"/>
  <p:embeddedFontLst>
    <p:embeddedFont>
      <p:font typeface="Amatic SC"/>
      <p:regular r:id="rId24"/>
      <p:bold r:id="rId25"/>
    </p:embeddedFont>
    <p:embeddedFont>
      <p:font typeface="Doppio One"/>
      <p:regular r:id="rId26"/>
    </p:embeddedFont>
    <p:embeddedFont>
      <p:font typeface="Helvetica Neue"/>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00">
          <p15:clr>
            <a:srgbClr val="A4A3A4"/>
          </p15:clr>
        </p15:guide>
        <p15:guide id="2" pos="66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300" orient="horz"/>
        <p:guide pos="660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AmaticSC-regular.fntdata"/><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DoppioOne-regular.fntdata"/><Relationship Id="rId25" Type="http://schemas.openxmlformats.org/officeDocument/2006/relationships/font" Target="fonts/AmaticSC-bold.fntdata"/><Relationship Id="rId28" Type="http://schemas.openxmlformats.org/officeDocument/2006/relationships/font" Target="fonts/HelveticaNeue-bold.fntdata"/><Relationship Id="rId27" Type="http://schemas.openxmlformats.org/officeDocument/2006/relationships/font" Target="fonts/HelveticaNeue-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HelveticaNeue-italic.fntdata"/><Relationship Id="rId7" Type="http://schemas.openxmlformats.org/officeDocument/2006/relationships/slide" Target="slides/slide2.xml"/><Relationship Id="rId8" Type="http://schemas.openxmlformats.org/officeDocument/2006/relationships/slide" Target="slides/slide3.xml"/><Relationship Id="rId30" Type="http://schemas.openxmlformats.org/officeDocument/2006/relationships/font" Target="fonts/HelveticaNeue-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 name="Shape 48"/>
        <p:cNvGrpSpPr/>
        <p:nvPr/>
      </p:nvGrpSpPr>
      <p:grpSpPr>
        <a:xfrm>
          <a:off x="0" y="0"/>
          <a:ext cx="0" cy="0"/>
          <a:chOff x="0" y="0"/>
          <a:chExt cx="0" cy="0"/>
        </a:xfrm>
      </p:grpSpPr>
      <p:sp>
        <p:nvSpPr>
          <p:cNvPr id="49" name="Google Shape;49;g8b3101a6c3_1_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0" name="Google Shape;50;g8b3101a6c3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8003f60c56_0_0: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8003f60c5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Google Shape;163;g8003f60c56_0_17: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8003f60c56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Google Shape;179;g8003f60c56_0_3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8003f60c56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8003f60c56_0_5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8003f60c56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Google Shape;213;g8003f60c56_0_7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8003f60c56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g8003f60c56_0_88: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8003f60c56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8003f60c56_0_10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8003f60c56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Google Shape;263;g8003f60c56_0_122: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8003f60c56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g7f4f50c454_1_122: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7f4f50c454_1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Google Shape;56;g8b3101a6c3_1_53: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8b3101a6c3_1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 name="Shape 61"/>
        <p:cNvGrpSpPr/>
        <p:nvPr/>
      </p:nvGrpSpPr>
      <p:grpSpPr>
        <a:xfrm>
          <a:off x="0" y="0"/>
          <a:ext cx="0" cy="0"/>
          <a:chOff x="0" y="0"/>
          <a:chExt cx="0" cy="0"/>
        </a:xfrm>
      </p:grpSpPr>
      <p:sp>
        <p:nvSpPr>
          <p:cNvPr id="62" name="Google Shape;62;g8b3101a6c3_1_10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8b3101a6c3_1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 name="Shape 67"/>
        <p:cNvGrpSpPr/>
        <p:nvPr/>
      </p:nvGrpSpPr>
      <p:grpSpPr>
        <a:xfrm>
          <a:off x="0" y="0"/>
          <a:ext cx="0" cy="0"/>
          <a:chOff x="0" y="0"/>
          <a:chExt cx="0" cy="0"/>
        </a:xfrm>
      </p:grpSpPr>
      <p:sp>
        <p:nvSpPr>
          <p:cNvPr id="68" name="Google Shape;68;g7fde7fb9dd_0_12: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7fde7fb9dd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 name="Shape 79"/>
        <p:cNvGrpSpPr/>
        <p:nvPr/>
      </p:nvGrpSpPr>
      <p:grpSpPr>
        <a:xfrm>
          <a:off x="0" y="0"/>
          <a:ext cx="0" cy="0"/>
          <a:chOff x="0" y="0"/>
          <a:chExt cx="0" cy="0"/>
        </a:xfrm>
      </p:grpSpPr>
      <p:sp>
        <p:nvSpPr>
          <p:cNvPr id="80" name="Google Shape;80;g7fde7fb9dd_0_2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7fde7fb9d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 name="Shape 91"/>
        <p:cNvGrpSpPr/>
        <p:nvPr/>
      </p:nvGrpSpPr>
      <p:grpSpPr>
        <a:xfrm>
          <a:off x="0" y="0"/>
          <a:ext cx="0" cy="0"/>
          <a:chOff x="0" y="0"/>
          <a:chExt cx="0" cy="0"/>
        </a:xfrm>
      </p:grpSpPr>
      <p:sp>
        <p:nvSpPr>
          <p:cNvPr id="92" name="Google Shape;92;g7f45b71ffe_0_87: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7f45b71ffe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Google Shape;106;g745666c812_0_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745666c81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Google Shape;119;g7f3ec67723_0_80: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7f3ec67723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840292a754_0_0: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840292a75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 name="Shape 7"/>
        <p:cNvGrpSpPr/>
        <p:nvPr/>
      </p:nvGrpSpPr>
      <p:grpSpPr>
        <a:xfrm>
          <a:off x="0" y="0"/>
          <a:ext cx="0" cy="0"/>
          <a:chOff x="0" y="0"/>
          <a:chExt cx="0" cy="0"/>
        </a:xfrm>
      </p:grpSpPr>
      <p:sp>
        <p:nvSpPr>
          <p:cNvPr id="8" name="Google Shape;8;p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39" name="Shape 39"/>
        <p:cNvGrpSpPr/>
        <p:nvPr/>
      </p:nvGrpSpPr>
      <p:grpSpPr>
        <a:xfrm>
          <a:off x="0" y="0"/>
          <a:ext cx="0" cy="0"/>
          <a:chOff x="0" y="0"/>
          <a:chExt cx="0" cy="0"/>
        </a:xfrm>
      </p:grpSpPr>
      <p:sp>
        <p:nvSpPr>
          <p:cNvPr id="40" name="Google Shape;40;p11"/>
          <p:cNvSpPr txBox="1"/>
          <p:nvPr>
            <p:ph idx="1" type="body"/>
          </p:nvPr>
        </p:nvSpPr>
        <p:spPr>
          <a:xfrm>
            <a:off x="714313" y="8617838"/>
            <a:ext cx="13747200" cy="1232400"/>
          </a:xfrm>
          <a:prstGeom prst="rect">
            <a:avLst/>
          </a:prstGeom>
          <a:noFill/>
          <a:ln>
            <a:noFill/>
          </a:ln>
        </p:spPr>
        <p:txBody>
          <a:bodyPr anchorCtr="0" anchor="ctr" bIns="182850" lIns="182850" spcFirstLastPara="1" rIns="182850" wrap="square" tIns="182850">
            <a:noAutofit/>
          </a:bodyPr>
          <a:lstStyle>
            <a:lvl1pPr indent="-228600" lvl="0" marL="457200">
              <a:lnSpc>
                <a:spcPct val="100000"/>
              </a:lnSpc>
              <a:spcBef>
                <a:spcPts val="0"/>
              </a:spcBef>
              <a:spcAft>
                <a:spcPts val="0"/>
              </a:spcAft>
              <a:buSzPts val="2800"/>
              <a:buNone/>
              <a:defRPr sz="2800"/>
            </a:lvl1pPr>
          </a:lstStyle>
          <a:p/>
        </p:txBody>
      </p:sp>
      <p:sp>
        <p:nvSpPr>
          <p:cNvPr id="41" name="Google Shape;41;p11"/>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2" name="Shape 42"/>
        <p:cNvGrpSpPr/>
        <p:nvPr/>
      </p:nvGrpSpPr>
      <p:grpSpPr>
        <a:xfrm>
          <a:off x="0" y="0"/>
          <a:ext cx="0" cy="0"/>
          <a:chOff x="0" y="0"/>
          <a:chExt cx="0" cy="0"/>
        </a:xfrm>
      </p:grpSpPr>
      <p:sp>
        <p:nvSpPr>
          <p:cNvPr id="43" name="Google Shape;43;p12"/>
          <p:cNvSpPr txBox="1"/>
          <p:nvPr>
            <p:ph hasCustomPrompt="1" type="title"/>
          </p:nvPr>
        </p:nvSpPr>
        <p:spPr>
          <a:xfrm>
            <a:off x="714313" y="2253218"/>
            <a:ext cx="19526400" cy="39996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26400"/>
              <a:buChar char="●"/>
              <a:defRPr sz="26400"/>
            </a:lvl1pPr>
            <a:lvl2pPr lvl="1" algn="ctr">
              <a:spcBef>
                <a:spcPts val="0"/>
              </a:spcBef>
              <a:spcAft>
                <a:spcPts val="0"/>
              </a:spcAft>
              <a:buSzPts val="26400"/>
              <a:buChar char="○"/>
              <a:defRPr sz="26400"/>
            </a:lvl2pPr>
            <a:lvl3pPr lvl="2" algn="ctr">
              <a:spcBef>
                <a:spcPts val="0"/>
              </a:spcBef>
              <a:spcAft>
                <a:spcPts val="0"/>
              </a:spcAft>
              <a:buSzPts val="26400"/>
              <a:buChar char="■"/>
              <a:defRPr sz="26400"/>
            </a:lvl3pPr>
            <a:lvl4pPr lvl="3" algn="ctr">
              <a:spcBef>
                <a:spcPts val="0"/>
              </a:spcBef>
              <a:spcAft>
                <a:spcPts val="0"/>
              </a:spcAft>
              <a:buSzPts val="26400"/>
              <a:buChar char="●"/>
              <a:defRPr sz="26400"/>
            </a:lvl4pPr>
            <a:lvl5pPr lvl="4" algn="ctr">
              <a:spcBef>
                <a:spcPts val="0"/>
              </a:spcBef>
              <a:spcAft>
                <a:spcPts val="0"/>
              </a:spcAft>
              <a:buSzPts val="26400"/>
              <a:buChar char="○"/>
              <a:defRPr sz="26400"/>
            </a:lvl5pPr>
            <a:lvl6pPr lvl="5" algn="ctr">
              <a:spcBef>
                <a:spcPts val="0"/>
              </a:spcBef>
              <a:spcAft>
                <a:spcPts val="0"/>
              </a:spcAft>
              <a:buSzPts val="26400"/>
              <a:buChar char="■"/>
              <a:defRPr sz="26400"/>
            </a:lvl6pPr>
            <a:lvl7pPr lvl="6" algn="ctr">
              <a:spcBef>
                <a:spcPts val="0"/>
              </a:spcBef>
              <a:spcAft>
                <a:spcPts val="0"/>
              </a:spcAft>
              <a:buSzPts val="26400"/>
              <a:buChar char="●"/>
              <a:defRPr sz="26400"/>
            </a:lvl7pPr>
            <a:lvl8pPr lvl="7" algn="ctr">
              <a:spcBef>
                <a:spcPts val="0"/>
              </a:spcBef>
              <a:spcAft>
                <a:spcPts val="0"/>
              </a:spcAft>
              <a:buSzPts val="26400"/>
              <a:buChar char="○"/>
              <a:defRPr sz="26400"/>
            </a:lvl8pPr>
            <a:lvl9pPr lvl="8" algn="ctr">
              <a:spcBef>
                <a:spcPts val="0"/>
              </a:spcBef>
              <a:spcAft>
                <a:spcPts val="0"/>
              </a:spcAft>
              <a:buSzPts val="26400"/>
              <a:buChar char="■"/>
              <a:defRPr sz="26400"/>
            </a:lvl9pPr>
          </a:lstStyle>
          <a:p>
            <a:r>
              <a:t>xx%</a:t>
            </a:r>
          </a:p>
        </p:txBody>
      </p:sp>
      <p:sp>
        <p:nvSpPr>
          <p:cNvPr id="44" name="Google Shape;44;p12"/>
          <p:cNvSpPr txBox="1"/>
          <p:nvPr>
            <p:ph idx="1" type="body"/>
          </p:nvPr>
        </p:nvSpPr>
        <p:spPr>
          <a:xfrm>
            <a:off x="714313" y="6421199"/>
            <a:ext cx="19526400" cy="2649600"/>
          </a:xfrm>
          <a:prstGeom prst="rect">
            <a:avLst/>
          </a:prstGeom>
          <a:noFill/>
          <a:ln>
            <a:noFill/>
          </a:ln>
        </p:spPr>
        <p:txBody>
          <a:bodyPr anchorCtr="0" anchor="ctr" bIns="182850" lIns="182850" spcFirstLastPara="1" rIns="182850" wrap="square" tIns="182850">
            <a:noAutofit/>
          </a:bodyPr>
          <a:lstStyle>
            <a:lvl1pPr indent="-406400" lvl="0" marL="457200" algn="ctr">
              <a:spcBef>
                <a:spcPts val="0"/>
              </a:spcBef>
              <a:spcAft>
                <a:spcPts val="0"/>
              </a:spcAft>
              <a:buSzPts val="2800"/>
              <a:buChar char="●"/>
              <a:defRPr sz="2800"/>
            </a:lvl1pPr>
            <a:lvl2pPr indent="-406400" lvl="1" marL="914400" algn="ctr">
              <a:spcBef>
                <a:spcPts val="0"/>
              </a:spcBef>
              <a:spcAft>
                <a:spcPts val="0"/>
              </a:spcAft>
              <a:buSzPts val="2800"/>
              <a:buChar char="○"/>
              <a:defRPr sz="2800"/>
            </a:lvl2pPr>
            <a:lvl3pPr indent="-406400" lvl="2" marL="1371600" algn="ctr">
              <a:spcBef>
                <a:spcPts val="0"/>
              </a:spcBef>
              <a:spcAft>
                <a:spcPts val="0"/>
              </a:spcAft>
              <a:buSzPts val="2800"/>
              <a:buChar char="■"/>
              <a:defRPr sz="2800"/>
            </a:lvl3pPr>
            <a:lvl4pPr indent="-406400" lvl="3" marL="1828800" algn="ctr">
              <a:spcBef>
                <a:spcPts val="0"/>
              </a:spcBef>
              <a:spcAft>
                <a:spcPts val="0"/>
              </a:spcAft>
              <a:buSzPts val="2800"/>
              <a:buChar char="●"/>
              <a:defRPr sz="2800"/>
            </a:lvl4pPr>
            <a:lvl5pPr indent="-406400" lvl="4" marL="2286000" algn="ctr">
              <a:spcBef>
                <a:spcPts val="0"/>
              </a:spcBef>
              <a:spcAft>
                <a:spcPts val="0"/>
              </a:spcAft>
              <a:buSzPts val="2800"/>
              <a:buChar char="○"/>
              <a:defRPr sz="2800"/>
            </a:lvl5pPr>
            <a:lvl6pPr indent="-406400" lvl="5" marL="2743200" algn="ctr">
              <a:spcBef>
                <a:spcPts val="0"/>
              </a:spcBef>
              <a:spcAft>
                <a:spcPts val="0"/>
              </a:spcAft>
              <a:buSzPts val="2800"/>
              <a:buChar char="■"/>
              <a:defRPr sz="2800"/>
            </a:lvl6pPr>
            <a:lvl7pPr indent="-406400" lvl="6" marL="3200400" algn="ctr">
              <a:spcBef>
                <a:spcPts val="0"/>
              </a:spcBef>
              <a:spcAft>
                <a:spcPts val="0"/>
              </a:spcAft>
              <a:buSzPts val="2800"/>
              <a:buChar char="●"/>
              <a:defRPr sz="2800"/>
            </a:lvl7pPr>
            <a:lvl8pPr indent="-406400" lvl="7" marL="3657600" algn="ctr">
              <a:spcBef>
                <a:spcPts val="0"/>
              </a:spcBef>
              <a:spcAft>
                <a:spcPts val="0"/>
              </a:spcAft>
              <a:buSzPts val="2800"/>
              <a:buChar char="○"/>
              <a:defRPr sz="2800"/>
            </a:lvl8pPr>
            <a:lvl9pPr indent="-406400" lvl="8" marL="4114800" algn="ctr">
              <a:spcBef>
                <a:spcPts val="0"/>
              </a:spcBef>
              <a:spcAft>
                <a:spcPts val="0"/>
              </a:spcAft>
              <a:buSzPts val="2800"/>
              <a:buChar char="■"/>
              <a:defRPr sz="2800"/>
            </a:lvl9pPr>
          </a:lstStyle>
          <a:p/>
        </p:txBody>
      </p:sp>
      <p:sp>
        <p:nvSpPr>
          <p:cNvPr id="45" name="Google Shape;45;p12"/>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6" name="Shape 46"/>
        <p:cNvGrpSpPr/>
        <p:nvPr/>
      </p:nvGrpSpPr>
      <p:grpSpPr>
        <a:xfrm>
          <a:off x="0" y="0"/>
          <a:ext cx="0" cy="0"/>
          <a:chOff x="0" y="0"/>
          <a:chExt cx="0" cy="0"/>
        </a:xfrm>
      </p:grpSpPr>
      <p:sp>
        <p:nvSpPr>
          <p:cNvPr id="47" name="Google Shape;47;p13"/>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1">
  <p:cSld name="CUSTOM">
    <p:spTree>
      <p:nvGrpSpPr>
        <p:cNvPr id="9" name="Shape 9"/>
        <p:cNvGrpSpPr/>
        <p:nvPr/>
      </p:nvGrpSpPr>
      <p:grpSpPr>
        <a:xfrm>
          <a:off x="0" y="0"/>
          <a:ext cx="0" cy="0"/>
          <a:chOff x="0" y="0"/>
          <a:chExt cx="0" cy="0"/>
        </a:xfrm>
      </p:grpSpPr>
      <p:sp>
        <p:nvSpPr>
          <p:cNvPr id="10" name="Google Shape;10;p3"/>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1" name="Shape 11"/>
        <p:cNvGrpSpPr/>
        <p:nvPr/>
      </p:nvGrpSpPr>
      <p:grpSpPr>
        <a:xfrm>
          <a:off x="0" y="0"/>
          <a:ext cx="0" cy="0"/>
          <a:chOff x="0" y="0"/>
          <a:chExt cx="0" cy="0"/>
        </a:xfrm>
      </p:grpSpPr>
      <p:sp>
        <p:nvSpPr>
          <p:cNvPr id="12" name="Google Shape;12;p4"/>
          <p:cNvSpPr txBox="1"/>
          <p:nvPr>
            <p:ph type="title"/>
          </p:nvPr>
        </p:nvSpPr>
        <p:spPr>
          <a:xfrm>
            <a:off x="714313" y="4381361"/>
            <a:ext cx="19526400" cy="1714800"/>
          </a:xfrm>
          <a:prstGeom prst="rect">
            <a:avLst/>
          </a:prstGeom>
          <a:noFill/>
          <a:ln>
            <a:noFill/>
          </a:ln>
        </p:spPr>
        <p:txBody>
          <a:bodyPr anchorCtr="0" anchor="ctr" bIns="182850" lIns="182850" spcFirstLastPara="1" rIns="182850" wrap="square" tIns="182850">
            <a:noAutofit/>
          </a:bodyPr>
          <a:lstStyle>
            <a:lvl1pPr lvl="0" algn="ctr">
              <a:spcBef>
                <a:spcPts val="0"/>
              </a:spcBef>
              <a:spcAft>
                <a:spcPts val="0"/>
              </a:spcAft>
              <a:buSzPts val="8000"/>
              <a:buChar char="●"/>
              <a:defRPr sz="8000"/>
            </a:lvl1pPr>
            <a:lvl2pPr lvl="1" algn="ctr">
              <a:spcBef>
                <a:spcPts val="0"/>
              </a:spcBef>
              <a:spcAft>
                <a:spcPts val="0"/>
              </a:spcAft>
              <a:buSzPts val="8000"/>
              <a:buChar char="○"/>
              <a:defRPr sz="8000"/>
            </a:lvl2pPr>
            <a:lvl3pPr lvl="2" algn="ctr">
              <a:spcBef>
                <a:spcPts val="0"/>
              </a:spcBef>
              <a:spcAft>
                <a:spcPts val="0"/>
              </a:spcAft>
              <a:buSzPts val="8000"/>
              <a:buChar char="■"/>
              <a:defRPr sz="8000"/>
            </a:lvl3pPr>
            <a:lvl4pPr lvl="3" algn="ctr">
              <a:spcBef>
                <a:spcPts val="0"/>
              </a:spcBef>
              <a:spcAft>
                <a:spcPts val="0"/>
              </a:spcAft>
              <a:buSzPts val="8000"/>
              <a:buChar char="●"/>
              <a:defRPr sz="8000"/>
            </a:lvl4pPr>
            <a:lvl5pPr lvl="4" algn="ctr">
              <a:spcBef>
                <a:spcPts val="0"/>
              </a:spcBef>
              <a:spcAft>
                <a:spcPts val="0"/>
              </a:spcAft>
              <a:buSzPts val="8000"/>
              <a:buChar char="○"/>
              <a:defRPr sz="8000"/>
            </a:lvl5pPr>
            <a:lvl6pPr lvl="5" algn="ctr">
              <a:spcBef>
                <a:spcPts val="0"/>
              </a:spcBef>
              <a:spcAft>
                <a:spcPts val="0"/>
              </a:spcAft>
              <a:buSzPts val="8000"/>
              <a:buChar char="■"/>
              <a:defRPr sz="8000"/>
            </a:lvl6pPr>
            <a:lvl7pPr lvl="6" algn="ctr">
              <a:spcBef>
                <a:spcPts val="0"/>
              </a:spcBef>
              <a:spcAft>
                <a:spcPts val="0"/>
              </a:spcAft>
              <a:buSzPts val="8000"/>
              <a:buChar char="●"/>
              <a:defRPr sz="8000"/>
            </a:lvl7pPr>
            <a:lvl8pPr lvl="7" algn="ctr">
              <a:spcBef>
                <a:spcPts val="0"/>
              </a:spcBef>
              <a:spcAft>
                <a:spcPts val="0"/>
              </a:spcAft>
              <a:buSzPts val="8000"/>
              <a:buChar char="○"/>
              <a:defRPr sz="8000"/>
            </a:lvl8pPr>
            <a:lvl9pPr lvl="8" algn="ctr">
              <a:spcBef>
                <a:spcPts val="0"/>
              </a:spcBef>
              <a:spcAft>
                <a:spcPts val="0"/>
              </a:spcAft>
              <a:buSzPts val="8000"/>
              <a:buChar char="■"/>
              <a:defRPr sz="8000"/>
            </a:lvl9pPr>
          </a:lstStyle>
          <a:p/>
        </p:txBody>
      </p:sp>
      <p:sp>
        <p:nvSpPr>
          <p:cNvPr id="13" name="Google Shape;13;p4"/>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4" name="Shape 14"/>
        <p:cNvGrpSpPr/>
        <p:nvPr/>
      </p:nvGrpSpPr>
      <p:grpSpPr>
        <a:xfrm>
          <a:off x="0" y="0"/>
          <a:ext cx="0" cy="0"/>
          <a:chOff x="0" y="0"/>
          <a:chExt cx="0" cy="0"/>
        </a:xfrm>
      </p:grpSpPr>
      <p:sp>
        <p:nvSpPr>
          <p:cNvPr id="15" name="Google Shape;15;p5"/>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16" name="Google Shape;16;p5"/>
          <p:cNvSpPr txBox="1"/>
          <p:nvPr>
            <p:ph idx="1" type="body"/>
          </p:nvPr>
        </p:nvSpPr>
        <p:spPr>
          <a:xfrm>
            <a:off x="714313" y="2347634"/>
            <a:ext cx="19526400" cy="69594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17" name="Google Shape;17;p5"/>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8" name="Shape 18"/>
        <p:cNvGrpSpPr/>
        <p:nvPr/>
      </p:nvGrpSpPr>
      <p:grpSpPr>
        <a:xfrm>
          <a:off x="0" y="0"/>
          <a:ext cx="0" cy="0"/>
          <a:chOff x="0" y="0"/>
          <a:chExt cx="0" cy="0"/>
        </a:xfrm>
      </p:grpSpPr>
      <p:sp>
        <p:nvSpPr>
          <p:cNvPr id="19" name="Google Shape;19;p6"/>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0" name="Google Shape;20;p6"/>
          <p:cNvSpPr txBox="1"/>
          <p:nvPr>
            <p:ph idx="1" type="body"/>
          </p:nvPr>
        </p:nvSpPr>
        <p:spPr>
          <a:xfrm>
            <a:off x="714313"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1" name="Google Shape;21;p6"/>
          <p:cNvSpPr txBox="1"/>
          <p:nvPr>
            <p:ph idx="2" type="body"/>
          </p:nvPr>
        </p:nvSpPr>
        <p:spPr>
          <a:xfrm>
            <a:off x="11074250"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2" name="Google Shape;22;p6"/>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3" name="Shape 23"/>
        <p:cNvGrpSpPr/>
        <p:nvPr/>
      </p:nvGrpSpPr>
      <p:grpSpPr>
        <a:xfrm>
          <a:off x="0" y="0"/>
          <a:ext cx="0" cy="0"/>
          <a:chOff x="0" y="0"/>
          <a:chExt cx="0" cy="0"/>
        </a:xfrm>
      </p:grpSpPr>
      <p:sp>
        <p:nvSpPr>
          <p:cNvPr id="24" name="Google Shape;24;p7"/>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5" name="Google Shape;25;p7"/>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6" name="Shape 26"/>
        <p:cNvGrpSpPr/>
        <p:nvPr/>
      </p:nvGrpSpPr>
      <p:grpSpPr>
        <a:xfrm>
          <a:off x="0" y="0"/>
          <a:ext cx="0" cy="0"/>
          <a:chOff x="0" y="0"/>
          <a:chExt cx="0" cy="0"/>
        </a:xfrm>
      </p:grpSpPr>
      <p:sp>
        <p:nvSpPr>
          <p:cNvPr id="27" name="Google Shape;27;p8"/>
          <p:cNvSpPr txBox="1"/>
          <p:nvPr>
            <p:ph type="title"/>
          </p:nvPr>
        </p:nvSpPr>
        <p:spPr>
          <a:xfrm>
            <a:off x="714313" y="1131778"/>
            <a:ext cx="6435000" cy="1539600"/>
          </a:xfrm>
          <a:prstGeom prst="rect">
            <a:avLst/>
          </a:prstGeom>
          <a:noFill/>
          <a:ln>
            <a:noFill/>
          </a:ln>
        </p:spPr>
        <p:txBody>
          <a:bodyPr anchorCtr="0" anchor="b" bIns="182850" lIns="182850" spcFirstLastPara="1" rIns="182850" wrap="square" tIns="182850">
            <a:noAutofit/>
          </a:bodyPr>
          <a:lstStyle>
            <a:lvl1pPr lvl="0">
              <a:spcBef>
                <a:spcPts val="0"/>
              </a:spcBef>
              <a:spcAft>
                <a:spcPts val="0"/>
              </a:spcAft>
              <a:buSzPts val="5200"/>
              <a:buChar char="●"/>
              <a:defRPr sz="5200"/>
            </a:lvl1pPr>
            <a:lvl2pPr lvl="1">
              <a:spcBef>
                <a:spcPts val="0"/>
              </a:spcBef>
              <a:spcAft>
                <a:spcPts val="0"/>
              </a:spcAft>
              <a:buSzPts val="5200"/>
              <a:buChar char="○"/>
              <a:defRPr sz="5200"/>
            </a:lvl2pPr>
            <a:lvl3pPr lvl="2">
              <a:spcBef>
                <a:spcPts val="0"/>
              </a:spcBef>
              <a:spcAft>
                <a:spcPts val="0"/>
              </a:spcAft>
              <a:buSzPts val="5200"/>
              <a:buChar char="■"/>
              <a:defRPr sz="5200"/>
            </a:lvl3pPr>
            <a:lvl4pPr lvl="3">
              <a:spcBef>
                <a:spcPts val="0"/>
              </a:spcBef>
              <a:spcAft>
                <a:spcPts val="0"/>
              </a:spcAft>
              <a:buSzPts val="5200"/>
              <a:buChar char="●"/>
              <a:defRPr sz="5200"/>
            </a:lvl4pPr>
            <a:lvl5pPr lvl="4">
              <a:spcBef>
                <a:spcPts val="0"/>
              </a:spcBef>
              <a:spcAft>
                <a:spcPts val="0"/>
              </a:spcAft>
              <a:buSzPts val="5200"/>
              <a:buChar char="○"/>
              <a:defRPr sz="5200"/>
            </a:lvl5pPr>
            <a:lvl6pPr lvl="5">
              <a:spcBef>
                <a:spcPts val="0"/>
              </a:spcBef>
              <a:spcAft>
                <a:spcPts val="0"/>
              </a:spcAft>
              <a:buSzPts val="5200"/>
              <a:buChar char="■"/>
              <a:defRPr sz="5200"/>
            </a:lvl6pPr>
            <a:lvl7pPr lvl="6">
              <a:spcBef>
                <a:spcPts val="0"/>
              </a:spcBef>
              <a:spcAft>
                <a:spcPts val="0"/>
              </a:spcAft>
              <a:buSzPts val="5200"/>
              <a:buChar char="●"/>
              <a:defRPr sz="5200"/>
            </a:lvl7pPr>
            <a:lvl8pPr lvl="7">
              <a:spcBef>
                <a:spcPts val="0"/>
              </a:spcBef>
              <a:spcAft>
                <a:spcPts val="0"/>
              </a:spcAft>
              <a:buSzPts val="5200"/>
              <a:buChar char="○"/>
              <a:defRPr sz="5200"/>
            </a:lvl8pPr>
            <a:lvl9pPr lvl="8">
              <a:spcBef>
                <a:spcPts val="0"/>
              </a:spcBef>
              <a:spcAft>
                <a:spcPts val="0"/>
              </a:spcAft>
              <a:buSzPts val="5200"/>
              <a:buChar char="■"/>
              <a:defRPr sz="5200"/>
            </a:lvl9pPr>
          </a:lstStyle>
          <a:p/>
        </p:txBody>
      </p:sp>
      <p:sp>
        <p:nvSpPr>
          <p:cNvPr id="28" name="Google Shape;28;p8"/>
          <p:cNvSpPr txBox="1"/>
          <p:nvPr>
            <p:ph idx="1" type="body"/>
          </p:nvPr>
        </p:nvSpPr>
        <p:spPr>
          <a:xfrm>
            <a:off x="714313" y="2830667"/>
            <a:ext cx="6435000" cy="6476400"/>
          </a:xfrm>
          <a:prstGeom prst="rect">
            <a:avLst/>
          </a:prstGeom>
          <a:noFill/>
          <a:ln>
            <a:noFill/>
          </a:ln>
        </p:spPr>
        <p:txBody>
          <a:bodyPr anchorCtr="0" anchor="ctr" bIns="182850" lIns="182850" spcFirstLastPara="1" rIns="182850" wrap="square" tIns="182850">
            <a:noAutofit/>
          </a:bodyPr>
          <a:lstStyle>
            <a:lvl1pPr indent="-393700" lvl="0" marL="457200">
              <a:spcBef>
                <a:spcPts val="0"/>
              </a:spcBef>
              <a:spcAft>
                <a:spcPts val="0"/>
              </a:spcAft>
              <a:buSzPts val="2600"/>
              <a:buChar char="●"/>
              <a:defRPr sz="26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9" name="Google Shape;29;p8"/>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0" name="Shape 30"/>
        <p:cNvGrpSpPr/>
        <p:nvPr/>
      </p:nvGrpSpPr>
      <p:grpSpPr>
        <a:xfrm>
          <a:off x="0" y="0"/>
          <a:ext cx="0" cy="0"/>
          <a:chOff x="0" y="0"/>
          <a:chExt cx="0" cy="0"/>
        </a:xfrm>
      </p:grpSpPr>
      <p:sp>
        <p:nvSpPr>
          <p:cNvPr id="31" name="Google Shape;31;p9"/>
          <p:cNvSpPr txBox="1"/>
          <p:nvPr>
            <p:ph type="title"/>
          </p:nvPr>
        </p:nvSpPr>
        <p:spPr>
          <a:xfrm>
            <a:off x="1123490" y="916972"/>
            <a:ext cx="14592600" cy="8333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10600"/>
              <a:buChar char="●"/>
              <a:defRPr sz="10600"/>
            </a:lvl1pPr>
            <a:lvl2pPr lvl="1">
              <a:spcBef>
                <a:spcPts val="0"/>
              </a:spcBef>
              <a:spcAft>
                <a:spcPts val="0"/>
              </a:spcAft>
              <a:buSzPts val="10600"/>
              <a:buChar char="○"/>
              <a:defRPr sz="10600"/>
            </a:lvl2pPr>
            <a:lvl3pPr lvl="2">
              <a:spcBef>
                <a:spcPts val="0"/>
              </a:spcBef>
              <a:spcAft>
                <a:spcPts val="0"/>
              </a:spcAft>
              <a:buSzPts val="10600"/>
              <a:buChar char="■"/>
              <a:defRPr sz="10600"/>
            </a:lvl3pPr>
            <a:lvl4pPr lvl="3">
              <a:spcBef>
                <a:spcPts val="0"/>
              </a:spcBef>
              <a:spcAft>
                <a:spcPts val="0"/>
              </a:spcAft>
              <a:buSzPts val="10600"/>
              <a:buChar char="●"/>
              <a:defRPr sz="10600"/>
            </a:lvl4pPr>
            <a:lvl5pPr lvl="4">
              <a:spcBef>
                <a:spcPts val="0"/>
              </a:spcBef>
              <a:spcAft>
                <a:spcPts val="0"/>
              </a:spcAft>
              <a:buSzPts val="10600"/>
              <a:buChar char="○"/>
              <a:defRPr sz="10600"/>
            </a:lvl5pPr>
            <a:lvl6pPr lvl="5">
              <a:spcBef>
                <a:spcPts val="0"/>
              </a:spcBef>
              <a:spcAft>
                <a:spcPts val="0"/>
              </a:spcAft>
              <a:buSzPts val="10600"/>
              <a:buChar char="■"/>
              <a:defRPr sz="10600"/>
            </a:lvl6pPr>
            <a:lvl7pPr lvl="6">
              <a:spcBef>
                <a:spcPts val="0"/>
              </a:spcBef>
              <a:spcAft>
                <a:spcPts val="0"/>
              </a:spcAft>
              <a:buSzPts val="10600"/>
              <a:buChar char="●"/>
              <a:defRPr sz="10600"/>
            </a:lvl7pPr>
            <a:lvl8pPr lvl="7">
              <a:spcBef>
                <a:spcPts val="0"/>
              </a:spcBef>
              <a:spcAft>
                <a:spcPts val="0"/>
              </a:spcAft>
              <a:buSzPts val="10600"/>
              <a:buChar char="○"/>
              <a:defRPr sz="10600"/>
            </a:lvl8pPr>
            <a:lvl9pPr lvl="8">
              <a:spcBef>
                <a:spcPts val="0"/>
              </a:spcBef>
              <a:spcAft>
                <a:spcPts val="0"/>
              </a:spcAft>
              <a:buSzPts val="10600"/>
              <a:buChar char="■"/>
              <a:defRPr sz="10600"/>
            </a:lvl9pPr>
          </a:lstStyle>
          <a:p/>
        </p:txBody>
      </p:sp>
      <p:sp>
        <p:nvSpPr>
          <p:cNvPr id="32" name="Google Shape;32;p9"/>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3" name="Shape 33"/>
        <p:cNvGrpSpPr/>
        <p:nvPr/>
      </p:nvGrpSpPr>
      <p:grpSpPr>
        <a:xfrm>
          <a:off x="0" y="0"/>
          <a:ext cx="0" cy="0"/>
          <a:chOff x="0" y="0"/>
          <a:chExt cx="0" cy="0"/>
        </a:xfrm>
      </p:grpSpPr>
      <p:sp>
        <p:nvSpPr>
          <p:cNvPr id="34" name="Google Shape;34;p10"/>
          <p:cNvSpPr/>
          <p:nvPr/>
        </p:nvSpPr>
        <p:spPr>
          <a:xfrm>
            <a:off x="10477500" y="-255"/>
            <a:ext cx="10477200" cy="10477800"/>
          </a:xfrm>
          <a:prstGeom prst="rect">
            <a:avLst/>
          </a:prstGeom>
          <a:solidFill>
            <a:schemeClr val="lt2"/>
          </a:solidFill>
          <a:ln>
            <a:noFill/>
          </a:ln>
        </p:spPr>
        <p:txBody>
          <a:bodyPr anchorCtr="0" anchor="ctr" bIns="201750" lIns="201750" spcFirstLastPara="1" rIns="201750" wrap="square" tIns="201750">
            <a:noAutofit/>
          </a:bodyPr>
          <a:lstStyle/>
          <a:p>
            <a:pPr indent="0" lvl="0" marL="0" rtl="0" algn="l">
              <a:spcBef>
                <a:spcPts val="0"/>
              </a:spcBef>
              <a:spcAft>
                <a:spcPts val="0"/>
              </a:spcAft>
              <a:buNone/>
            </a:pPr>
            <a:r>
              <a:t/>
            </a:r>
            <a:endParaRPr/>
          </a:p>
        </p:txBody>
      </p:sp>
      <p:sp>
        <p:nvSpPr>
          <p:cNvPr id="35" name="Google Shape;35;p10"/>
          <p:cNvSpPr txBox="1"/>
          <p:nvPr>
            <p:ph type="title"/>
          </p:nvPr>
        </p:nvSpPr>
        <p:spPr>
          <a:xfrm>
            <a:off x="608438" y="2512023"/>
            <a:ext cx="9270000" cy="30192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9200"/>
              <a:buChar char="●"/>
              <a:defRPr sz="9200"/>
            </a:lvl1pPr>
            <a:lvl2pPr lvl="1" algn="ctr">
              <a:spcBef>
                <a:spcPts val="0"/>
              </a:spcBef>
              <a:spcAft>
                <a:spcPts val="0"/>
              </a:spcAft>
              <a:buSzPts val="9200"/>
              <a:buChar char="○"/>
              <a:defRPr sz="9200"/>
            </a:lvl2pPr>
            <a:lvl3pPr lvl="2" algn="ctr">
              <a:spcBef>
                <a:spcPts val="0"/>
              </a:spcBef>
              <a:spcAft>
                <a:spcPts val="0"/>
              </a:spcAft>
              <a:buSzPts val="9200"/>
              <a:buChar char="■"/>
              <a:defRPr sz="9200"/>
            </a:lvl3pPr>
            <a:lvl4pPr lvl="3" algn="ctr">
              <a:spcBef>
                <a:spcPts val="0"/>
              </a:spcBef>
              <a:spcAft>
                <a:spcPts val="0"/>
              </a:spcAft>
              <a:buSzPts val="9200"/>
              <a:buChar char="●"/>
              <a:defRPr sz="9200"/>
            </a:lvl4pPr>
            <a:lvl5pPr lvl="4" algn="ctr">
              <a:spcBef>
                <a:spcPts val="0"/>
              </a:spcBef>
              <a:spcAft>
                <a:spcPts val="0"/>
              </a:spcAft>
              <a:buSzPts val="9200"/>
              <a:buChar char="○"/>
              <a:defRPr sz="9200"/>
            </a:lvl5pPr>
            <a:lvl6pPr lvl="5" algn="ctr">
              <a:spcBef>
                <a:spcPts val="0"/>
              </a:spcBef>
              <a:spcAft>
                <a:spcPts val="0"/>
              </a:spcAft>
              <a:buSzPts val="9200"/>
              <a:buChar char="■"/>
              <a:defRPr sz="9200"/>
            </a:lvl6pPr>
            <a:lvl7pPr lvl="6" algn="ctr">
              <a:spcBef>
                <a:spcPts val="0"/>
              </a:spcBef>
              <a:spcAft>
                <a:spcPts val="0"/>
              </a:spcAft>
              <a:buSzPts val="9200"/>
              <a:buChar char="●"/>
              <a:defRPr sz="9200"/>
            </a:lvl7pPr>
            <a:lvl8pPr lvl="7" algn="ctr">
              <a:spcBef>
                <a:spcPts val="0"/>
              </a:spcBef>
              <a:spcAft>
                <a:spcPts val="0"/>
              </a:spcAft>
              <a:buSzPts val="9200"/>
              <a:buChar char="○"/>
              <a:defRPr sz="9200"/>
            </a:lvl8pPr>
            <a:lvl9pPr lvl="8" algn="ctr">
              <a:spcBef>
                <a:spcPts val="0"/>
              </a:spcBef>
              <a:spcAft>
                <a:spcPts val="0"/>
              </a:spcAft>
              <a:buSzPts val="9200"/>
              <a:buChar char="■"/>
              <a:defRPr sz="9200"/>
            </a:lvl9pPr>
          </a:lstStyle>
          <a:p/>
        </p:txBody>
      </p:sp>
      <p:sp>
        <p:nvSpPr>
          <p:cNvPr id="36" name="Google Shape;36;p10"/>
          <p:cNvSpPr txBox="1"/>
          <p:nvPr>
            <p:ph idx="1" type="subTitle"/>
          </p:nvPr>
        </p:nvSpPr>
        <p:spPr>
          <a:xfrm>
            <a:off x="608438" y="5709968"/>
            <a:ext cx="9270000" cy="2515800"/>
          </a:xfrm>
          <a:prstGeom prst="rect">
            <a:avLst/>
          </a:prstGeom>
          <a:noFill/>
          <a:ln>
            <a:noFill/>
          </a:ln>
        </p:spPr>
        <p:txBody>
          <a:bodyPr anchorCtr="0" anchor="ctr" bIns="182850" lIns="182850" spcFirstLastPara="1" rIns="182850" wrap="square" tIns="18285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p:txBody>
      </p:sp>
      <p:sp>
        <p:nvSpPr>
          <p:cNvPr id="37" name="Google Shape;37;p10"/>
          <p:cNvSpPr txBox="1"/>
          <p:nvPr>
            <p:ph idx="2" type="body"/>
          </p:nvPr>
        </p:nvSpPr>
        <p:spPr>
          <a:xfrm>
            <a:off x="11319688" y="1474968"/>
            <a:ext cx="8793000" cy="75270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38" name="Google Shape;38;p10"/>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rgbClr val="FFC71C"/>
        </a:solid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19609296" y="9675622"/>
            <a:ext cx="1257600" cy="802200"/>
          </a:xfrm>
          <a:prstGeom prst="rect">
            <a:avLst/>
          </a:prstGeom>
          <a:noFill/>
          <a:ln>
            <a:noFill/>
          </a:ln>
        </p:spPr>
        <p:txBody>
          <a:bodyPr anchorCtr="0" anchor="t" bIns="182850" lIns="182850" spcFirstLastPara="1" rIns="182850" wrap="square" tIns="182850">
            <a:noAutofit/>
          </a:bodyPr>
          <a:lstStyle>
            <a:lvl1pPr lvl="0" algn="r">
              <a:buNone/>
              <a:defRPr sz="2600">
                <a:solidFill>
                  <a:schemeClr val="tx1"/>
                </a:solidFill>
              </a:defRPr>
            </a:lvl1pPr>
            <a:lvl2pPr lvl="1" algn="r">
              <a:buNone/>
              <a:defRPr sz="2600">
                <a:solidFill>
                  <a:schemeClr val="tx1"/>
                </a:solidFill>
              </a:defRPr>
            </a:lvl2pPr>
            <a:lvl3pPr lvl="2" algn="r">
              <a:buNone/>
              <a:defRPr sz="2600">
                <a:solidFill>
                  <a:schemeClr val="tx1"/>
                </a:solidFill>
              </a:defRPr>
            </a:lvl3pPr>
            <a:lvl4pPr lvl="3" algn="r">
              <a:buNone/>
              <a:defRPr sz="2600">
                <a:solidFill>
                  <a:schemeClr val="tx1"/>
                </a:solidFill>
              </a:defRPr>
            </a:lvl4pPr>
            <a:lvl5pPr lvl="4" algn="r">
              <a:buNone/>
              <a:defRPr sz="2600">
                <a:solidFill>
                  <a:schemeClr val="tx1"/>
                </a:solidFill>
              </a:defRPr>
            </a:lvl5pPr>
            <a:lvl6pPr lvl="5" algn="r">
              <a:buNone/>
              <a:defRPr sz="2600">
                <a:solidFill>
                  <a:schemeClr val="tx1"/>
                </a:solidFill>
              </a:defRPr>
            </a:lvl6pPr>
            <a:lvl7pPr lvl="6" algn="r">
              <a:buNone/>
              <a:defRPr sz="2600">
                <a:solidFill>
                  <a:schemeClr val="tx1"/>
                </a:solidFill>
              </a:defRPr>
            </a:lvl7pPr>
            <a:lvl8pPr lvl="7" algn="r">
              <a:buNone/>
              <a:defRPr sz="2600">
                <a:solidFill>
                  <a:schemeClr val="tx1"/>
                </a:solidFill>
              </a:defRPr>
            </a:lvl8pPr>
            <a:lvl9pPr lvl="8" algn="r">
              <a:buNone/>
              <a:defRPr sz="2600">
                <a:solidFill>
                  <a:schemeClr val="tx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12.jpg"/><Relationship Id="rId6" Type="http://schemas.openxmlformats.org/officeDocument/2006/relationships/image" Target="../media/image3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14.jpg"/><Relationship Id="rId6"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22.jpg"/><Relationship Id="rId6"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16.jpg"/><Relationship Id="rId6"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36.png"/><Relationship Id="rId6"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17.jpg"/><Relationship Id="rId6" Type="http://schemas.openxmlformats.org/officeDocument/2006/relationships/image" Target="../media/image3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23.jpg"/><Relationship Id="rId6"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1.png"/><Relationship Id="rId4" Type="http://schemas.openxmlformats.org/officeDocument/2006/relationships/image" Target="../media/image4.png"/><Relationship Id="rId5" Type="http://schemas.openxmlformats.org/officeDocument/2006/relationships/image" Target="../media/image19.png"/><Relationship Id="rId6"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www.littleinventors.org" TargetMode="External"/><Relationship Id="rId4" Type="http://schemas.openxmlformats.org/officeDocument/2006/relationships/hyperlink" Target="https://www.littleinventors.org/books" TargetMode="External"/><Relationship Id="rId5"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3.png"/><Relationship Id="rId5" Type="http://schemas.openxmlformats.org/officeDocument/2006/relationships/image" Target="../media/image20.jpg"/><Relationship Id="rId6"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image" Target="../media/image4.png"/><Relationship Id="rId5" Type="http://schemas.openxmlformats.org/officeDocument/2006/relationships/image" Target="../media/image6.gif"/><Relationship Id="rId6" Type="http://schemas.openxmlformats.org/officeDocument/2006/relationships/image" Target="../media/image2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11.png"/><Relationship Id="rId5" Type="http://schemas.openxmlformats.org/officeDocument/2006/relationships/image" Target="../media/image4.png"/><Relationship Id="rId6"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7.png"/><Relationship Id="rId5" Type="http://schemas.openxmlformats.org/officeDocument/2006/relationships/image" Target="../media/image2.jpg"/><Relationship Id="rId6"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6.png"/><Relationship Id="rId4" Type="http://schemas.openxmlformats.org/officeDocument/2006/relationships/image" Target="../media/image11.png"/><Relationship Id="rId5" Type="http://schemas.openxmlformats.org/officeDocument/2006/relationships/image" Target="../media/image4.png"/><Relationship Id="rId6"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5.jpg"/><Relationship Id="rId4" Type="http://schemas.openxmlformats.org/officeDocument/2006/relationships/image" Target="../media/image11.png"/><Relationship Id="rId5" Type="http://schemas.openxmlformats.org/officeDocument/2006/relationships/image" Target="../media/image10.png"/><Relationship Id="rId6"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 name="Shape 51"/>
        <p:cNvGrpSpPr/>
        <p:nvPr/>
      </p:nvGrpSpPr>
      <p:grpSpPr>
        <a:xfrm>
          <a:off x="0" y="0"/>
          <a:ext cx="0" cy="0"/>
          <a:chOff x="0" y="0"/>
          <a:chExt cx="0" cy="0"/>
        </a:xfrm>
      </p:grpSpPr>
      <p:pic>
        <p:nvPicPr>
          <p:cNvPr id="52" name="Google Shape;52;p14"/>
          <p:cNvPicPr preferRelativeResize="0"/>
          <p:nvPr/>
        </p:nvPicPr>
        <p:blipFill>
          <a:blip r:embed="rId3">
            <a:alphaModFix/>
          </a:blip>
          <a:stretch>
            <a:fillRect/>
          </a:stretch>
        </p:blipFill>
        <p:spPr>
          <a:xfrm>
            <a:off x="2891100" y="526713"/>
            <a:ext cx="14467701" cy="9645124"/>
          </a:xfrm>
          <a:prstGeom prst="rect">
            <a:avLst/>
          </a:prstGeom>
          <a:noFill/>
          <a:ln>
            <a:noFill/>
          </a:ln>
        </p:spPr>
      </p:pic>
      <p:pic>
        <p:nvPicPr>
          <p:cNvPr id="53" name="Google Shape;53;p14"/>
          <p:cNvPicPr preferRelativeResize="0"/>
          <p:nvPr/>
        </p:nvPicPr>
        <p:blipFill>
          <a:blip r:embed="rId4">
            <a:alphaModFix/>
          </a:blip>
          <a:stretch>
            <a:fillRect/>
          </a:stretch>
        </p:blipFill>
        <p:spPr>
          <a:xfrm>
            <a:off x="16761997" y="416200"/>
            <a:ext cx="3901876" cy="1655925"/>
          </a:xfrm>
          <a:prstGeom prst="rect">
            <a:avLst/>
          </a:prstGeom>
          <a:noFill/>
          <a:ln>
            <a:noFill/>
          </a:ln>
        </p:spPr>
      </p:pic>
      <p:sp>
        <p:nvSpPr>
          <p:cNvPr id="54" name="Google Shape;54;p14"/>
          <p:cNvSpPr txBox="1"/>
          <p:nvPr/>
        </p:nvSpPr>
        <p:spPr>
          <a:xfrm>
            <a:off x="10934700" y="9040100"/>
            <a:ext cx="3688800" cy="223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6000"/>
              <a:t>Pack 4!</a:t>
            </a:r>
            <a:endParaRPr b="1" sz="6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148" name="Shape 148"/>
        <p:cNvGrpSpPr/>
        <p:nvPr/>
      </p:nvGrpSpPr>
      <p:grpSpPr>
        <a:xfrm>
          <a:off x="0" y="0"/>
          <a:ext cx="0" cy="0"/>
          <a:chOff x="0" y="0"/>
          <a:chExt cx="0" cy="0"/>
        </a:xfrm>
      </p:grpSpPr>
      <p:sp>
        <p:nvSpPr>
          <p:cNvPr id="149" name="Google Shape;149;p23"/>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50" name="Google Shape;150;p23"/>
          <p:cNvSpPr txBox="1"/>
          <p:nvPr/>
        </p:nvSpPr>
        <p:spPr>
          <a:xfrm>
            <a:off x="10477500" y="3256500"/>
            <a:ext cx="100206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Clr>
                <a:schemeClr val="dk1"/>
              </a:buClr>
              <a:buSzPts val="1100"/>
              <a:buFont typeface="Arial"/>
              <a:buNone/>
            </a:pPr>
            <a:r>
              <a:rPr lang="en" sz="9600">
                <a:solidFill>
                  <a:schemeClr val="dk1"/>
                </a:solidFill>
                <a:latin typeface="Amatic SC"/>
                <a:ea typeface="Amatic SC"/>
                <a:cs typeface="Amatic SC"/>
                <a:sym typeface="Amatic SC"/>
              </a:rPr>
              <a:t>Imagine YOUR SCHOOL </a:t>
            </a:r>
            <a:endParaRPr sz="9600">
              <a:solidFill>
                <a:schemeClr val="dk1"/>
              </a:solidFill>
              <a:latin typeface="Amatic SC"/>
              <a:ea typeface="Amatic SC"/>
              <a:cs typeface="Amatic SC"/>
              <a:sym typeface="Amatic SC"/>
            </a:endParaRPr>
          </a:p>
          <a:p>
            <a:pPr indent="0" lvl="0" marL="0" rtl="0" algn="ctr">
              <a:spcBef>
                <a:spcPts val="0"/>
              </a:spcBef>
              <a:spcAft>
                <a:spcPts val="0"/>
              </a:spcAft>
              <a:buClr>
                <a:schemeClr val="dk1"/>
              </a:buClr>
              <a:buSzPts val="1100"/>
              <a:buFont typeface="Arial"/>
              <a:buNone/>
            </a:pPr>
            <a:r>
              <a:rPr lang="en" sz="9600">
                <a:solidFill>
                  <a:schemeClr val="dk1"/>
                </a:solidFill>
                <a:latin typeface="Amatic SC"/>
                <a:ea typeface="Amatic SC"/>
                <a:cs typeface="Amatic SC"/>
                <a:sym typeface="Amatic SC"/>
              </a:rPr>
              <a:t>IN A giant TREE.</a:t>
            </a:r>
            <a:endParaRPr sz="9600">
              <a:solidFill>
                <a:schemeClr val="dk1"/>
              </a:solidFill>
              <a:latin typeface="Amatic SC"/>
              <a:ea typeface="Amatic SC"/>
              <a:cs typeface="Amatic SC"/>
              <a:sym typeface="Amatic SC"/>
            </a:endParaRPr>
          </a:p>
          <a:p>
            <a:pPr indent="0" lvl="0" marL="0" rtl="0" algn="ctr">
              <a:spcBef>
                <a:spcPts val="0"/>
              </a:spcBef>
              <a:spcAft>
                <a:spcPts val="0"/>
              </a:spcAft>
              <a:buClr>
                <a:schemeClr val="dk1"/>
              </a:buClr>
              <a:buSzPts val="1100"/>
              <a:buFont typeface="Arial"/>
              <a:buNone/>
            </a:pPr>
            <a:r>
              <a:rPr lang="en" sz="9600">
                <a:solidFill>
                  <a:schemeClr val="dk1"/>
                </a:solidFill>
                <a:latin typeface="Amatic SC"/>
                <a:ea typeface="Amatic SC"/>
                <a:cs typeface="Amatic SC"/>
                <a:sym typeface="Amatic SC"/>
              </a:rPr>
              <a:t>Draw your tree school. </a:t>
            </a:r>
            <a:endParaRPr sz="9600">
              <a:latin typeface="Amatic SC"/>
              <a:ea typeface="Amatic SC"/>
              <a:cs typeface="Amatic SC"/>
              <a:sym typeface="Amatic SC"/>
            </a:endParaRPr>
          </a:p>
          <a:p>
            <a:pPr indent="0" lvl="0" marL="0" rtl="0" algn="ctr">
              <a:spcBef>
                <a:spcPts val="0"/>
              </a:spcBef>
              <a:spcAft>
                <a:spcPts val="0"/>
              </a:spcAft>
              <a:buNone/>
            </a:pPr>
            <a:r>
              <a:rPr lang="en" sz="9600">
                <a:latin typeface="Amatic SC"/>
                <a:ea typeface="Amatic SC"/>
                <a:cs typeface="Amatic SC"/>
                <a:sym typeface="Amatic SC"/>
              </a:rPr>
              <a:t> </a:t>
            </a:r>
            <a:endParaRPr sz="9600">
              <a:latin typeface="Amatic SC"/>
              <a:ea typeface="Amatic SC"/>
              <a:cs typeface="Amatic SC"/>
              <a:sym typeface="Amatic SC"/>
            </a:endParaRPr>
          </a:p>
        </p:txBody>
      </p:sp>
      <p:sp>
        <p:nvSpPr>
          <p:cNvPr id="151" name="Google Shape;151;p23"/>
          <p:cNvSpPr txBox="1"/>
          <p:nvPr/>
        </p:nvSpPr>
        <p:spPr>
          <a:xfrm>
            <a:off x="322100" y="9531900"/>
            <a:ext cx="8632200" cy="780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t/>
            </a:r>
            <a:endParaRPr sz="3600">
              <a:latin typeface="Doppio One"/>
              <a:ea typeface="Doppio One"/>
              <a:cs typeface="Doppio One"/>
              <a:sym typeface="Doppio One"/>
            </a:endParaRPr>
          </a:p>
        </p:txBody>
      </p:sp>
      <p:pic>
        <p:nvPicPr>
          <p:cNvPr id="152" name="Google Shape;152;p23"/>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153" name="Google Shape;153;p23"/>
          <p:cNvPicPr preferRelativeResize="0"/>
          <p:nvPr/>
        </p:nvPicPr>
        <p:blipFill rotWithShape="1">
          <a:blip r:embed="rId4">
            <a:alphaModFix/>
          </a:blip>
          <a:srcRect b="0" l="0" r="0" t="0"/>
          <a:stretch/>
        </p:blipFill>
        <p:spPr>
          <a:xfrm>
            <a:off x="10171450" y="8521500"/>
            <a:ext cx="10583538" cy="1891525"/>
          </a:xfrm>
          <a:prstGeom prst="rect">
            <a:avLst/>
          </a:prstGeom>
          <a:noFill/>
          <a:ln>
            <a:noFill/>
          </a:ln>
        </p:spPr>
      </p:pic>
      <p:sp>
        <p:nvSpPr>
          <p:cNvPr id="154" name="Google Shape;154;p23"/>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155" name="Google Shape;155;p23"/>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37</a:t>
            </a:r>
            <a:endParaRPr sz="4200">
              <a:latin typeface="Doppio One"/>
              <a:ea typeface="Doppio One"/>
              <a:cs typeface="Doppio One"/>
              <a:sym typeface="Doppio One"/>
            </a:endParaRPr>
          </a:p>
        </p:txBody>
      </p:sp>
      <p:sp>
        <p:nvSpPr>
          <p:cNvPr id="156" name="Google Shape;156;p23"/>
          <p:cNvSpPr/>
          <p:nvPr/>
        </p:nvSpPr>
        <p:spPr>
          <a:xfrm>
            <a:off x="163768" y="9615277"/>
            <a:ext cx="5301900" cy="5079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57" name="Google Shape;157;p23"/>
          <p:cNvSpPr/>
          <p:nvPr/>
        </p:nvSpPr>
        <p:spPr>
          <a:xfrm>
            <a:off x="75" y="9257975"/>
            <a:ext cx="9867600" cy="9807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pic>
        <p:nvPicPr>
          <p:cNvPr id="158" name="Google Shape;158;p23"/>
          <p:cNvPicPr preferRelativeResize="0"/>
          <p:nvPr/>
        </p:nvPicPr>
        <p:blipFill>
          <a:blip r:embed="rId5">
            <a:alphaModFix/>
          </a:blip>
          <a:stretch>
            <a:fillRect/>
          </a:stretch>
        </p:blipFill>
        <p:spPr>
          <a:xfrm>
            <a:off x="100" y="0"/>
            <a:ext cx="9867599" cy="9917203"/>
          </a:xfrm>
          <a:prstGeom prst="rect">
            <a:avLst/>
          </a:prstGeom>
          <a:noFill/>
          <a:ln>
            <a:noFill/>
          </a:ln>
        </p:spPr>
      </p:pic>
      <p:sp>
        <p:nvSpPr>
          <p:cNvPr id="159" name="Google Shape;159;p23"/>
          <p:cNvSpPr/>
          <p:nvPr/>
        </p:nvSpPr>
        <p:spPr>
          <a:xfrm>
            <a:off x="0" y="9458450"/>
            <a:ext cx="9867600" cy="828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23"/>
          <p:cNvSpPr txBox="1"/>
          <p:nvPr/>
        </p:nvSpPr>
        <p:spPr>
          <a:xfrm>
            <a:off x="554700" y="9684302"/>
            <a:ext cx="9825300" cy="16119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300"/>
              </a:spcAft>
              <a:buNone/>
            </a:pPr>
            <a:r>
              <a:rPr b="1" lang="en" sz="3000">
                <a:solidFill>
                  <a:srgbClr val="171717"/>
                </a:solidFill>
              </a:rPr>
              <a:t>Moon Trees by MAYA • AGE 9 </a:t>
            </a:r>
            <a:r>
              <a:rPr lang="en" sz="3000">
                <a:solidFill>
                  <a:srgbClr val="171717"/>
                </a:solidFill>
              </a:rPr>
              <a:t>LONDON, UK</a:t>
            </a:r>
            <a:endParaRPr sz="3000">
              <a:solidFill>
                <a:srgbClr val="171717"/>
              </a:solidFill>
            </a:endParaRPr>
          </a:p>
        </p:txBody>
      </p:sp>
      <p:pic>
        <p:nvPicPr>
          <p:cNvPr id="161" name="Google Shape;161;p23"/>
          <p:cNvPicPr preferRelativeResize="0"/>
          <p:nvPr/>
        </p:nvPicPr>
        <p:blipFill>
          <a:blip r:embed="rId6">
            <a:alphaModFix/>
          </a:blip>
          <a:stretch>
            <a:fillRect/>
          </a:stretch>
        </p:blipFill>
        <p:spPr>
          <a:xfrm>
            <a:off x="-75219" y="-24725"/>
            <a:ext cx="21030220" cy="10477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165" name="Shape 165"/>
        <p:cNvGrpSpPr/>
        <p:nvPr/>
      </p:nvGrpSpPr>
      <p:grpSpPr>
        <a:xfrm>
          <a:off x="0" y="0"/>
          <a:ext cx="0" cy="0"/>
          <a:chOff x="0" y="0"/>
          <a:chExt cx="0" cy="0"/>
        </a:xfrm>
      </p:grpSpPr>
      <p:sp>
        <p:nvSpPr>
          <p:cNvPr id="166" name="Google Shape;166;p24"/>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67" name="Google Shape;167;p24"/>
          <p:cNvSpPr txBox="1"/>
          <p:nvPr/>
        </p:nvSpPr>
        <p:spPr>
          <a:xfrm>
            <a:off x="10477500" y="3256500"/>
            <a:ext cx="100206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9600">
                <a:solidFill>
                  <a:schemeClr val="dk1"/>
                </a:solidFill>
                <a:latin typeface="Amatic SC"/>
                <a:ea typeface="Amatic SC"/>
                <a:cs typeface="Amatic SC"/>
                <a:sym typeface="Amatic SC"/>
              </a:rPr>
              <a:t>Draw something that will help you grow a garden inside your home</a:t>
            </a:r>
            <a:r>
              <a:rPr lang="en" sz="9600">
                <a:solidFill>
                  <a:schemeClr val="dk1"/>
                </a:solidFill>
                <a:latin typeface="Amatic SC"/>
                <a:ea typeface="Amatic SC"/>
                <a:cs typeface="Amatic SC"/>
                <a:sym typeface="Amatic SC"/>
              </a:rPr>
              <a:t> </a:t>
            </a:r>
            <a:endParaRPr sz="9600">
              <a:latin typeface="Amatic SC"/>
              <a:ea typeface="Amatic SC"/>
              <a:cs typeface="Amatic SC"/>
              <a:sym typeface="Amatic SC"/>
            </a:endParaRPr>
          </a:p>
          <a:p>
            <a:pPr indent="0" lvl="0" marL="0" rtl="0" algn="ctr">
              <a:spcBef>
                <a:spcPts val="0"/>
              </a:spcBef>
              <a:spcAft>
                <a:spcPts val="0"/>
              </a:spcAft>
              <a:buNone/>
            </a:pPr>
            <a:r>
              <a:rPr lang="en" sz="9600">
                <a:latin typeface="Amatic SC"/>
                <a:ea typeface="Amatic SC"/>
                <a:cs typeface="Amatic SC"/>
                <a:sym typeface="Amatic SC"/>
              </a:rPr>
              <a:t> </a:t>
            </a:r>
            <a:endParaRPr sz="9600">
              <a:latin typeface="Amatic SC"/>
              <a:ea typeface="Amatic SC"/>
              <a:cs typeface="Amatic SC"/>
              <a:sym typeface="Amatic SC"/>
            </a:endParaRPr>
          </a:p>
        </p:txBody>
      </p:sp>
      <p:sp>
        <p:nvSpPr>
          <p:cNvPr id="168" name="Google Shape;168;p24"/>
          <p:cNvSpPr txBox="1"/>
          <p:nvPr/>
        </p:nvSpPr>
        <p:spPr>
          <a:xfrm>
            <a:off x="322100" y="9531900"/>
            <a:ext cx="8632200" cy="780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t/>
            </a:r>
            <a:endParaRPr sz="3600">
              <a:latin typeface="Doppio One"/>
              <a:ea typeface="Doppio One"/>
              <a:cs typeface="Doppio One"/>
              <a:sym typeface="Doppio One"/>
            </a:endParaRPr>
          </a:p>
        </p:txBody>
      </p:sp>
      <p:pic>
        <p:nvPicPr>
          <p:cNvPr id="169" name="Google Shape;169;p24"/>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170" name="Google Shape;170;p24"/>
          <p:cNvPicPr preferRelativeResize="0"/>
          <p:nvPr/>
        </p:nvPicPr>
        <p:blipFill rotWithShape="1">
          <a:blip r:embed="rId4">
            <a:alphaModFix/>
          </a:blip>
          <a:srcRect b="0" l="0" r="0" t="0"/>
          <a:stretch/>
        </p:blipFill>
        <p:spPr>
          <a:xfrm>
            <a:off x="10171450" y="8521500"/>
            <a:ext cx="10583538" cy="1891525"/>
          </a:xfrm>
          <a:prstGeom prst="rect">
            <a:avLst/>
          </a:prstGeom>
          <a:noFill/>
          <a:ln>
            <a:noFill/>
          </a:ln>
        </p:spPr>
      </p:pic>
      <p:sp>
        <p:nvSpPr>
          <p:cNvPr id="171" name="Google Shape;171;p24"/>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172" name="Google Shape;172;p24"/>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38</a:t>
            </a:r>
            <a:endParaRPr sz="4200">
              <a:latin typeface="Doppio One"/>
              <a:ea typeface="Doppio One"/>
              <a:cs typeface="Doppio One"/>
              <a:sym typeface="Doppio One"/>
            </a:endParaRPr>
          </a:p>
        </p:txBody>
      </p:sp>
      <p:sp>
        <p:nvSpPr>
          <p:cNvPr id="173" name="Google Shape;173;p24"/>
          <p:cNvSpPr/>
          <p:nvPr/>
        </p:nvSpPr>
        <p:spPr>
          <a:xfrm>
            <a:off x="163768" y="9615277"/>
            <a:ext cx="5301900" cy="5079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74" name="Google Shape;174;p24"/>
          <p:cNvSpPr/>
          <p:nvPr/>
        </p:nvSpPr>
        <p:spPr>
          <a:xfrm>
            <a:off x="75" y="9257975"/>
            <a:ext cx="9867600" cy="9807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75" name="Google Shape;175;p24"/>
          <p:cNvSpPr/>
          <p:nvPr/>
        </p:nvSpPr>
        <p:spPr>
          <a:xfrm>
            <a:off x="84" y="8545831"/>
            <a:ext cx="9867300" cy="9456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76" name="Google Shape;176;p24"/>
          <p:cNvSpPr txBox="1"/>
          <p:nvPr/>
        </p:nvSpPr>
        <p:spPr>
          <a:xfrm>
            <a:off x="228600" y="8475574"/>
            <a:ext cx="9867300" cy="626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3000">
                <a:latin typeface="Doppio One"/>
                <a:ea typeface="Doppio One"/>
                <a:cs typeface="Doppio One"/>
                <a:sym typeface="Doppio One"/>
              </a:rPr>
              <a:t>‘Super Grow 11000’ Arthur, Age 8, UK. Made real by Nigel Cooper and Peter Dawson from the G Scale society.</a:t>
            </a:r>
            <a:endParaRPr sz="3000">
              <a:latin typeface="Doppio One"/>
              <a:ea typeface="Doppio One"/>
              <a:cs typeface="Doppio One"/>
              <a:sym typeface="Doppio One"/>
            </a:endParaRPr>
          </a:p>
        </p:txBody>
      </p:sp>
      <p:pic>
        <p:nvPicPr>
          <p:cNvPr id="177" name="Google Shape;177;p24"/>
          <p:cNvPicPr preferRelativeResize="0"/>
          <p:nvPr/>
        </p:nvPicPr>
        <p:blipFill>
          <a:blip r:embed="rId5">
            <a:alphaModFix/>
          </a:blip>
          <a:stretch>
            <a:fillRect/>
          </a:stretch>
        </p:blipFill>
        <p:spPr>
          <a:xfrm>
            <a:off x="-1" y="0"/>
            <a:ext cx="20955001" cy="1044941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181" name="Shape 181"/>
        <p:cNvGrpSpPr/>
        <p:nvPr/>
      </p:nvGrpSpPr>
      <p:grpSpPr>
        <a:xfrm>
          <a:off x="0" y="0"/>
          <a:ext cx="0" cy="0"/>
          <a:chOff x="0" y="0"/>
          <a:chExt cx="0" cy="0"/>
        </a:xfrm>
      </p:grpSpPr>
      <p:sp>
        <p:nvSpPr>
          <p:cNvPr id="182" name="Google Shape;182;p25"/>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83" name="Google Shape;183;p25"/>
          <p:cNvSpPr txBox="1"/>
          <p:nvPr/>
        </p:nvSpPr>
        <p:spPr>
          <a:xfrm>
            <a:off x="10477500" y="3256500"/>
            <a:ext cx="100206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9600">
                <a:solidFill>
                  <a:schemeClr val="dk1"/>
                </a:solidFill>
                <a:latin typeface="Amatic SC"/>
                <a:ea typeface="Amatic SC"/>
                <a:cs typeface="Amatic SC"/>
                <a:sym typeface="Amatic SC"/>
              </a:rPr>
              <a:t>Draw or make gloves that have a clever extra use </a:t>
            </a:r>
            <a:endParaRPr sz="9600">
              <a:solidFill>
                <a:schemeClr val="dk1"/>
              </a:solidFill>
              <a:latin typeface="Amatic SC"/>
              <a:ea typeface="Amatic SC"/>
              <a:cs typeface="Amatic SC"/>
              <a:sym typeface="Amatic SC"/>
            </a:endParaRPr>
          </a:p>
          <a:p>
            <a:pPr indent="0" lvl="0" marL="0" rtl="0" algn="ctr">
              <a:spcBef>
                <a:spcPts val="0"/>
              </a:spcBef>
              <a:spcAft>
                <a:spcPts val="0"/>
              </a:spcAft>
              <a:buNone/>
            </a:pPr>
            <a:r>
              <a:rPr lang="en" sz="9600">
                <a:solidFill>
                  <a:schemeClr val="dk1"/>
                </a:solidFill>
                <a:latin typeface="Amatic SC"/>
                <a:ea typeface="Amatic SC"/>
                <a:cs typeface="Amatic SC"/>
                <a:sym typeface="Amatic SC"/>
              </a:rPr>
              <a:t>or ability</a:t>
            </a:r>
            <a:endParaRPr sz="9600">
              <a:latin typeface="Amatic SC"/>
              <a:ea typeface="Amatic SC"/>
              <a:cs typeface="Amatic SC"/>
              <a:sym typeface="Amatic SC"/>
            </a:endParaRPr>
          </a:p>
          <a:p>
            <a:pPr indent="0" lvl="0" marL="0" rtl="0" algn="ctr">
              <a:spcBef>
                <a:spcPts val="0"/>
              </a:spcBef>
              <a:spcAft>
                <a:spcPts val="0"/>
              </a:spcAft>
              <a:buNone/>
            </a:pPr>
            <a:r>
              <a:rPr lang="en" sz="9600">
                <a:latin typeface="Amatic SC"/>
                <a:ea typeface="Amatic SC"/>
                <a:cs typeface="Amatic SC"/>
                <a:sym typeface="Amatic SC"/>
              </a:rPr>
              <a:t> </a:t>
            </a:r>
            <a:endParaRPr sz="9600">
              <a:latin typeface="Amatic SC"/>
              <a:ea typeface="Amatic SC"/>
              <a:cs typeface="Amatic SC"/>
              <a:sym typeface="Amatic SC"/>
            </a:endParaRPr>
          </a:p>
        </p:txBody>
      </p:sp>
      <p:sp>
        <p:nvSpPr>
          <p:cNvPr id="184" name="Google Shape;184;p25"/>
          <p:cNvSpPr txBox="1"/>
          <p:nvPr/>
        </p:nvSpPr>
        <p:spPr>
          <a:xfrm>
            <a:off x="322100" y="9531900"/>
            <a:ext cx="8632200" cy="780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t/>
            </a:r>
            <a:endParaRPr sz="3600">
              <a:latin typeface="Doppio One"/>
              <a:ea typeface="Doppio One"/>
              <a:cs typeface="Doppio One"/>
              <a:sym typeface="Doppio One"/>
            </a:endParaRPr>
          </a:p>
        </p:txBody>
      </p:sp>
      <p:pic>
        <p:nvPicPr>
          <p:cNvPr id="185" name="Google Shape;185;p25"/>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186" name="Google Shape;186;p25"/>
          <p:cNvPicPr preferRelativeResize="0"/>
          <p:nvPr/>
        </p:nvPicPr>
        <p:blipFill rotWithShape="1">
          <a:blip r:embed="rId4">
            <a:alphaModFix/>
          </a:blip>
          <a:srcRect b="0" l="0" r="0" t="0"/>
          <a:stretch/>
        </p:blipFill>
        <p:spPr>
          <a:xfrm>
            <a:off x="10171450" y="8521500"/>
            <a:ext cx="10583538" cy="1891525"/>
          </a:xfrm>
          <a:prstGeom prst="rect">
            <a:avLst/>
          </a:prstGeom>
          <a:noFill/>
          <a:ln>
            <a:noFill/>
          </a:ln>
        </p:spPr>
      </p:pic>
      <p:sp>
        <p:nvSpPr>
          <p:cNvPr id="187" name="Google Shape;187;p25"/>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188" name="Google Shape;188;p25"/>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39</a:t>
            </a:r>
            <a:endParaRPr sz="4200">
              <a:latin typeface="Doppio One"/>
              <a:ea typeface="Doppio One"/>
              <a:cs typeface="Doppio One"/>
              <a:sym typeface="Doppio One"/>
            </a:endParaRPr>
          </a:p>
        </p:txBody>
      </p:sp>
      <p:sp>
        <p:nvSpPr>
          <p:cNvPr id="189" name="Google Shape;189;p25"/>
          <p:cNvSpPr/>
          <p:nvPr/>
        </p:nvSpPr>
        <p:spPr>
          <a:xfrm>
            <a:off x="163768" y="9615277"/>
            <a:ext cx="5301900" cy="5079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90" name="Google Shape;190;p25"/>
          <p:cNvSpPr/>
          <p:nvPr/>
        </p:nvSpPr>
        <p:spPr>
          <a:xfrm>
            <a:off x="75" y="9257975"/>
            <a:ext cx="9867600" cy="9807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91" name="Google Shape;191;p25"/>
          <p:cNvSpPr/>
          <p:nvPr/>
        </p:nvSpPr>
        <p:spPr>
          <a:xfrm>
            <a:off x="84" y="8545831"/>
            <a:ext cx="9867300" cy="9456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pic>
        <p:nvPicPr>
          <p:cNvPr id="192" name="Google Shape;192;p25"/>
          <p:cNvPicPr preferRelativeResize="0"/>
          <p:nvPr/>
        </p:nvPicPr>
        <p:blipFill>
          <a:blip r:embed="rId5">
            <a:alphaModFix/>
          </a:blip>
          <a:stretch>
            <a:fillRect/>
          </a:stretch>
        </p:blipFill>
        <p:spPr>
          <a:xfrm>
            <a:off x="19400" y="0"/>
            <a:ext cx="9828653" cy="9998663"/>
          </a:xfrm>
          <a:prstGeom prst="rect">
            <a:avLst/>
          </a:prstGeom>
          <a:noFill/>
          <a:ln>
            <a:noFill/>
          </a:ln>
        </p:spPr>
      </p:pic>
      <p:sp>
        <p:nvSpPr>
          <p:cNvPr id="193" name="Google Shape;193;p25"/>
          <p:cNvSpPr txBox="1"/>
          <p:nvPr/>
        </p:nvSpPr>
        <p:spPr>
          <a:xfrm>
            <a:off x="322089" y="9332378"/>
            <a:ext cx="10410300" cy="831900"/>
          </a:xfrm>
          <a:prstGeom prst="rect">
            <a:avLst/>
          </a:prstGeom>
          <a:noFill/>
          <a:ln>
            <a:noFill/>
          </a:ln>
        </p:spPr>
        <p:txBody>
          <a:bodyPr anchorCtr="0" anchor="t" bIns="365700" lIns="365700" spcFirstLastPara="1" rIns="365700" wrap="square" tIns="365700">
            <a:noAutofit/>
          </a:bodyPr>
          <a:lstStyle/>
          <a:p>
            <a:pPr indent="0" lvl="0" marL="0" rtl="0" algn="l">
              <a:spcBef>
                <a:spcPts val="0"/>
              </a:spcBef>
              <a:spcAft>
                <a:spcPts val="0"/>
              </a:spcAft>
              <a:buNone/>
            </a:pPr>
            <a:r>
              <a:rPr lang="en" sz="3000">
                <a:latin typeface="Doppio One"/>
                <a:ea typeface="Doppio One"/>
                <a:cs typeface="Doppio One"/>
                <a:sym typeface="Doppio One"/>
              </a:rPr>
              <a:t>‘Magic Magnetic Glove’ by Maliaka, age 10, UK</a:t>
            </a:r>
            <a:endParaRPr sz="3000">
              <a:latin typeface="Doppio One"/>
              <a:ea typeface="Doppio One"/>
              <a:cs typeface="Doppio One"/>
              <a:sym typeface="Doppio One"/>
            </a:endParaRPr>
          </a:p>
          <a:p>
            <a:pPr indent="0" lvl="0" marL="0" rtl="0" algn="l">
              <a:spcBef>
                <a:spcPts val="0"/>
              </a:spcBef>
              <a:spcAft>
                <a:spcPts val="0"/>
              </a:spcAft>
              <a:buNone/>
            </a:pPr>
            <a:r>
              <a:t/>
            </a:r>
            <a:endParaRPr sz="3000">
              <a:latin typeface="Doppio One"/>
              <a:ea typeface="Doppio One"/>
              <a:cs typeface="Doppio One"/>
              <a:sym typeface="Doppio One"/>
            </a:endParaRPr>
          </a:p>
        </p:txBody>
      </p:sp>
      <p:pic>
        <p:nvPicPr>
          <p:cNvPr id="194" name="Google Shape;194;p25"/>
          <p:cNvPicPr preferRelativeResize="0"/>
          <p:nvPr/>
        </p:nvPicPr>
        <p:blipFill>
          <a:blip r:embed="rId6">
            <a:alphaModFix/>
          </a:blip>
          <a:stretch>
            <a:fillRect/>
          </a:stretch>
        </p:blipFill>
        <p:spPr>
          <a:xfrm>
            <a:off x="0" y="0"/>
            <a:ext cx="20955000" cy="1049630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198" name="Shape 198"/>
        <p:cNvGrpSpPr/>
        <p:nvPr/>
      </p:nvGrpSpPr>
      <p:grpSpPr>
        <a:xfrm>
          <a:off x="0" y="0"/>
          <a:ext cx="0" cy="0"/>
          <a:chOff x="0" y="0"/>
          <a:chExt cx="0" cy="0"/>
        </a:xfrm>
      </p:grpSpPr>
      <p:sp>
        <p:nvSpPr>
          <p:cNvPr id="199" name="Google Shape;199;p26"/>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00" name="Google Shape;200;p26"/>
          <p:cNvSpPr txBox="1"/>
          <p:nvPr/>
        </p:nvSpPr>
        <p:spPr>
          <a:xfrm>
            <a:off x="10452925" y="3683838"/>
            <a:ext cx="100206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11000">
                <a:solidFill>
                  <a:schemeClr val="dk1"/>
                </a:solidFill>
                <a:latin typeface="Amatic SC"/>
                <a:ea typeface="Amatic SC"/>
                <a:cs typeface="Amatic SC"/>
                <a:sym typeface="Amatic SC"/>
              </a:rPr>
              <a:t>Draw superhero outfits for you and your family</a:t>
            </a:r>
            <a:endParaRPr sz="11000">
              <a:solidFill>
                <a:schemeClr val="dk1"/>
              </a:solidFill>
              <a:latin typeface="Amatic SC"/>
              <a:ea typeface="Amatic SC"/>
              <a:cs typeface="Amatic SC"/>
              <a:sym typeface="Amatic SC"/>
            </a:endParaRPr>
          </a:p>
          <a:p>
            <a:pPr indent="0" lvl="0" marL="0" rtl="0" algn="ctr">
              <a:spcBef>
                <a:spcPts val="0"/>
              </a:spcBef>
              <a:spcAft>
                <a:spcPts val="0"/>
              </a:spcAft>
              <a:buNone/>
            </a:pPr>
            <a:r>
              <a:rPr lang="en" sz="11000">
                <a:latin typeface="Amatic SC"/>
                <a:ea typeface="Amatic SC"/>
                <a:cs typeface="Amatic SC"/>
                <a:sym typeface="Amatic SC"/>
              </a:rPr>
              <a:t> </a:t>
            </a:r>
            <a:endParaRPr sz="11000">
              <a:latin typeface="Amatic SC"/>
              <a:ea typeface="Amatic SC"/>
              <a:cs typeface="Amatic SC"/>
              <a:sym typeface="Amatic SC"/>
            </a:endParaRPr>
          </a:p>
        </p:txBody>
      </p:sp>
      <p:sp>
        <p:nvSpPr>
          <p:cNvPr id="201" name="Google Shape;201;p26"/>
          <p:cNvSpPr txBox="1"/>
          <p:nvPr/>
        </p:nvSpPr>
        <p:spPr>
          <a:xfrm>
            <a:off x="322100" y="9531900"/>
            <a:ext cx="8632200" cy="780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t/>
            </a:r>
            <a:endParaRPr sz="3600">
              <a:latin typeface="Doppio One"/>
              <a:ea typeface="Doppio One"/>
              <a:cs typeface="Doppio One"/>
              <a:sym typeface="Doppio One"/>
            </a:endParaRPr>
          </a:p>
        </p:txBody>
      </p:sp>
      <p:pic>
        <p:nvPicPr>
          <p:cNvPr id="202" name="Google Shape;202;p26"/>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203" name="Google Shape;203;p26"/>
          <p:cNvPicPr preferRelativeResize="0"/>
          <p:nvPr/>
        </p:nvPicPr>
        <p:blipFill rotWithShape="1">
          <a:blip r:embed="rId4">
            <a:alphaModFix/>
          </a:blip>
          <a:srcRect b="0" l="0" r="0" t="0"/>
          <a:stretch/>
        </p:blipFill>
        <p:spPr>
          <a:xfrm>
            <a:off x="10171450" y="8521500"/>
            <a:ext cx="10583538" cy="1891525"/>
          </a:xfrm>
          <a:prstGeom prst="rect">
            <a:avLst/>
          </a:prstGeom>
          <a:noFill/>
          <a:ln>
            <a:noFill/>
          </a:ln>
        </p:spPr>
      </p:pic>
      <p:sp>
        <p:nvSpPr>
          <p:cNvPr id="204" name="Google Shape;204;p26"/>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205" name="Google Shape;205;p26"/>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40</a:t>
            </a:r>
            <a:endParaRPr sz="4200">
              <a:latin typeface="Doppio One"/>
              <a:ea typeface="Doppio One"/>
              <a:cs typeface="Doppio One"/>
              <a:sym typeface="Doppio One"/>
            </a:endParaRPr>
          </a:p>
        </p:txBody>
      </p:sp>
      <p:sp>
        <p:nvSpPr>
          <p:cNvPr id="206" name="Google Shape;206;p26"/>
          <p:cNvSpPr/>
          <p:nvPr/>
        </p:nvSpPr>
        <p:spPr>
          <a:xfrm>
            <a:off x="163768" y="9615277"/>
            <a:ext cx="5301900" cy="5079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07" name="Google Shape;207;p26"/>
          <p:cNvSpPr/>
          <p:nvPr/>
        </p:nvSpPr>
        <p:spPr>
          <a:xfrm>
            <a:off x="75" y="9257975"/>
            <a:ext cx="9867600" cy="9807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08" name="Google Shape;208;p26"/>
          <p:cNvSpPr/>
          <p:nvPr/>
        </p:nvSpPr>
        <p:spPr>
          <a:xfrm>
            <a:off x="84" y="8545831"/>
            <a:ext cx="9867300" cy="9456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pic>
        <p:nvPicPr>
          <p:cNvPr id="209" name="Google Shape;209;p26"/>
          <p:cNvPicPr preferRelativeResize="0"/>
          <p:nvPr/>
        </p:nvPicPr>
        <p:blipFill rotWithShape="1">
          <a:blip r:embed="rId5">
            <a:alphaModFix/>
          </a:blip>
          <a:srcRect b="22969" l="18320" r="2509" t="-1660"/>
          <a:stretch/>
        </p:blipFill>
        <p:spPr>
          <a:xfrm>
            <a:off x="400282" y="88425"/>
            <a:ext cx="9066868" cy="9066863"/>
          </a:xfrm>
          <a:prstGeom prst="rect">
            <a:avLst/>
          </a:prstGeom>
          <a:noFill/>
          <a:ln>
            <a:noFill/>
          </a:ln>
        </p:spPr>
      </p:pic>
      <p:sp>
        <p:nvSpPr>
          <p:cNvPr id="210" name="Google Shape;210;p26"/>
          <p:cNvSpPr txBox="1"/>
          <p:nvPr/>
        </p:nvSpPr>
        <p:spPr>
          <a:xfrm>
            <a:off x="322100" y="9033325"/>
            <a:ext cx="9867300" cy="867900"/>
          </a:xfrm>
          <a:prstGeom prst="rect">
            <a:avLst/>
          </a:prstGeom>
          <a:noFill/>
          <a:ln>
            <a:noFill/>
          </a:ln>
        </p:spPr>
        <p:txBody>
          <a:bodyPr anchorCtr="0" anchor="t" bIns="365700" lIns="365700" spcFirstLastPara="1" rIns="365700" wrap="square" tIns="365700">
            <a:noAutofit/>
          </a:bodyPr>
          <a:lstStyle/>
          <a:p>
            <a:pPr indent="0" lvl="0" marL="0" rtl="0" algn="l">
              <a:spcBef>
                <a:spcPts val="0"/>
              </a:spcBef>
              <a:spcAft>
                <a:spcPts val="0"/>
              </a:spcAft>
              <a:buNone/>
            </a:pPr>
            <a:r>
              <a:rPr lang="en" sz="3000">
                <a:latin typeface="Doppio One"/>
                <a:ea typeface="Doppio One"/>
                <a:cs typeface="Doppio One"/>
                <a:sym typeface="Doppio One"/>
              </a:rPr>
              <a:t>‘Super Robo’ by Maddison, age 10, Sunderland, UK </a:t>
            </a:r>
            <a:endParaRPr sz="3000">
              <a:latin typeface="Doppio One"/>
              <a:ea typeface="Doppio One"/>
              <a:cs typeface="Doppio One"/>
              <a:sym typeface="Doppio One"/>
            </a:endParaRPr>
          </a:p>
          <a:p>
            <a:pPr indent="0" lvl="0" marL="0" rtl="0" algn="l">
              <a:spcBef>
                <a:spcPts val="0"/>
              </a:spcBef>
              <a:spcAft>
                <a:spcPts val="0"/>
              </a:spcAft>
              <a:buNone/>
            </a:pPr>
            <a:r>
              <a:t/>
            </a:r>
            <a:endParaRPr sz="3000">
              <a:latin typeface="Doppio One"/>
              <a:ea typeface="Doppio One"/>
              <a:cs typeface="Doppio One"/>
              <a:sym typeface="Doppio One"/>
            </a:endParaRPr>
          </a:p>
        </p:txBody>
      </p:sp>
      <p:pic>
        <p:nvPicPr>
          <p:cNvPr id="211" name="Google Shape;211;p26"/>
          <p:cNvPicPr preferRelativeResize="0"/>
          <p:nvPr/>
        </p:nvPicPr>
        <p:blipFill>
          <a:blip r:embed="rId6">
            <a:alphaModFix/>
          </a:blip>
          <a:stretch>
            <a:fillRect/>
          </a:stretch>
        </p:blipFill>
        <p:spPr>
          <a:xfrm>
            <a:off x="0" y="-150"/>
            <a:ext cx="20955000" cy="10477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215" name="Shape 215"/>
        <p:cNvGrpSpPr/>
        <p:nvPr/>
      </p:nvGrpSpPr>
      <p:grpSpPr>
        <a:xfrm>
          <a:off x="0" y="0"/>
          <a:ext cx="0" cy="0"/>
          <a:chOff x="0" y="0"/>
          <a:chExt cx="0" cy="0"/>
        </a:xfrm>
      </p:grpSpPr>
      <p:sp>
        <p:nvSpPr>
          <p:cNvPr id="216" name="Google Shape;216;p27"/>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17" name="Google Shape;217;p27"/>
          <p:cNvSpPr txBox="1"/>
          <p:nvPr/>
        </p:nvSpPr>
        <p:spPr>
          <a:xfrm>
            <a:off x="10452925" y="3683838"/>
            <a:ext cx="100206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9600">
                <a:solidFill>
                  <a:schemeClr val="dk1"/>
                </a:solidFill>
                <a:latin typeface="Amatic SC"/>
                <a:ea typeface="Amatic SC"/>
                <a:cs typeface="Amatic SC"/>
                <a:sym typeface="Amatic SC"/>
              </a:rPr>
              <a:t>Invent a piece of clothing to wear on the moon </a:t>
            </a:r>
            <a:endParaRPr sz="9600">
              <a:solidFill>
                <a:schemeClr val="dk1"/>
              </a:solidFill>
              <a:latin typeface="Amatic SC"/>
              <a:ea typeface="Amatic SC"/>
              <a:cs typeface="Amatic SC"/>
              <a:sym typeface="Amatic SC"/>
            </a:endParaRPr>
          </a:p>
          <a:p>
            <a:pPr indent="0" lvl="0" marL="0" rtl="0" algn="ctr">
              <a:spcBef>
                <a:spcPts val="0"/>
              </a:spcBef>
              <a:spcAft>
                <a:spcPts val="0"/>
              </a:spcAft>
              <a:buNone/>
            </a:pPr>
            <a:r>
              <a:rPr lang="en" sz="11000">
                <a:latin typeface="Amatic SC"/>
                <a:ea typeface="Amatic SC"/>
                <a:cs typeface="Amatic SC"/>
                <a:sym typeface="Amatic SC"/>
              </a:rPr>
              <a:t> </a:t>
            </a:r>
            <a:endParaRPr sz="11000">
              <a:latin typeface="Amatic SC"/>
              <a:ea typeface="Amatic SC"/>
              <a:cs typeface="Amatic SC"/>
              <a:sym typeface="Amatic SC"/>
            </a:endParaRPr>
          </a:p>
        </p:txBody>
      </p:sp>
      <p:sp>
        <p:nvSpPr>
          <p:cNvPr id="218" name="Google Shape;218;p27"/>
          <p:cNvSpPr txBox="1"/>
          <p:nvPr/>
        </p:nvSpPr>
        <p:spPr>
          <a:xfrm>
            <a:off x="322100" y="9531900"/>
            <a:ext cx="8632200" cy="780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t/>
            </a:r>
            <a:endParaRPr sz="3600">
              <a:latin typeface="Doppio One"/>
              <a:ea typeface="Doppio One"/>
              <a:cs typeface="Doppio One"/>
              <a:sym typeface="Doppio One"/>
            </a:endParaRPr>
          </a:p>
        </p:txBody>
      </p:sp>
      <p:pic>
        <p:nvPicPr>
          <p:cNvPr id="219" name="Google Shape;219;p27"/>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220" name="Google Shape;220;p27"/>
          <p:cNvPicPr preferRelativeResize="0"/>
          <p:nvPr/>
        </p:nvPicPr>
        <p:blipFill rotWithShape="1">
          <a:blip r:embed="rId4">
            <a:alphaModFix/>
          </a:blip>
          <a:srcRect b="0" l="0" r="0" t="0"/>
          <a:stretch/>
        </p:blipFill>
        <p:spPr>
          <a:xfrm>
            <a:off x="10171450" y="8521500"/>
            <a:ext cx="10583538" cy="1891525"/>
          </a:xfrm>
          <a:prstGeom prst="rect">
            <a:avLst/>
          </a:prstGeom>
          <a:noFill/>
          <a:ln>
            <a:noFill/>
          </a:ln>
        </p:spPr>
      </p:pic>
      <p:sp>
        <p:nvSpPr>
          <p:cNvPr id="221" name="Google Shape;221;p27"/>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222" name="Google Shape;222;p27"/>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41</a:t>
            </a:r>
            <a:endParaRPr sz="4200">
              <a:latin typeface="Doppio One"/>
              <a:ea typeface="Doppio One"/>
              <a:cs typeface="Doppio One"/>
              <a:sym typeface="Doppio One"/>
            </a:endParaRPr>
          </a:p>
        </p:txBody>
      </p:sp>
      <p:sp>
        <p:nvSpPr>
          <p:cNvPr id="223" name="Google Shape;223;p27"/>
          <p:cNvSpPr/>
          <p:nvPr/>
        </p:nvSpPr>
        <p:spPr>
          <a:xfrm>
            <a:off x="163768" y="9615277"/>
            <a:ext cx="5301900" cy="5079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24" name="Google Shape;224;p27"/>
          <p:cNvSpPr/>
          <p:nvPr/>
        </p:nvSpPr>
        <p:spPr>
          <a:xfrm>
            <a:off x="75" y="9257975"/>
            <a:ext cx="9867600" cy="9807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25" name="Google Shape;225;p27"/>
          <p:cNvSpPr/>
          <p:nvPr/>
        </p:nvSpPr>
        <p:spPr>
          <a:xfrm>
            <a:off x="84" y="8545831"/>
            <a:ext cx="9867300" cy="9456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26" name="Google Shape;226;p27"/>
          <p:cNvSpPr txBox="1"/>
          <p:nvPr/>
        </p:nvSpPr>
        <p:spPr>
          <a:xfrm>
            <a:off x="309251" y="8622025"/>
            <a:ext cx="9599400" cy="1144200"/>
          </a:xfrm>
          <a:prstGeom prst="rect">
            <a:avLst/>
          </a:prstGeom>
          <a:noFill/>
          <a:ln>
            <a:noFill/>
          </a:ln>
        </p:spPr>
        <p:txBody>
          <a:bodyPr anchorCtr="0" anchor="t" bIns="365700" lIns="365700" spcFirstLastPara="1" rIns="365700" wrap="square" tIns="365700">
            <a:noAutofit/>
          </a:bodyPr>
          <a:lstStyle/>
          <a:p>
            <a:pPr indent="0" lvl="0" marL="0" rtl="0" algn="l">
              <a:lnSpc>
                <a:spcPct val="115000"/>
              </a:lnSpc>
              <a:spcBef>
                <a:spcPts val="0"/>
              </a:spcBef>
              <a:spcAft>
                <a:spcPts val="0"/>
              </a:spcAft>
              <a:buNone/>
            </a:pPr>
            <a:r>
              <a:rPr lang="en" sz="3000">
                <a:latin typeface="Doppio One"/>
                <a:ea typeface="Doppio One"/>
                <a:cs typeface="Doppio One"/>
                <a:sym typeface="Doppio One"/>
              </a:rPr>
              <a:t>‘Space Boot Imprints’’ by Connor, age 11, Canada</a:t>
            </a:r>
            <a:endParaRPr sz="3000">
              <a:latin typeface="Doppio One"/>
              <a:ea typeface="Doppio One"/>
              <a:cs typeface="Doppio One"/>
              <a:sym typeface="Doppio One"/>
            </a:endParaRPr>
          </a:p>
          <a:p>
            <a:pPr indent="0" lvl="0" marL="0" rtl="0" algn="l">
              <a:lnSpc>
                <a:spcPct val="115000"/>
              </a:lnSpc>
              <a:spcBef>
                <a:spcPts val="0"/>
              </a:spcBef>
              <a:spcAft>
                <a:spcPts val="0"/>
              </a:spcAft>
              <a:buNone/>
            </a:pPr>
            <a:r>
              <a:rPr lang="en" sz="3000">
                <a:latin typeface="Doppio One"/>
                <a:ea typeface="Doppio One"/>
                <a:cs typeface="Doppio One"/>
                <a:sym typeface="Doppio One"/>
              </a:rPr>
              <a:t>Made real by engineer Chris Bellamy</a:t>
            </a:r>
            <a:endParaRPr sz="3000">
              <a:latin typeface="Doppio One"/>
              <a:ea typeface="Doppio One"/>
              <a:cs typeface="Doppio One"/>
              <a:sym typeface="Doppio One"/>
            </a:endParaRPr>
          </a:p>
          <a:p>
            <a:pPr indent="0" lvl="0" marL="0" rtl="0" algn="l">
              <a:spcBef>
                <a:spcPts val="0"/>
              </a:spcBef>
              <a:spcAft>
                <a:spcPts val="0"/>
              </a:spcAft>
              <a:buNone/>
            </a:pPr>
            <a:r>
              <a:t/>
            </a:r>
            <a:endParaRPr sz="3000">
              <a:latin typeface="Doppio One"/>
              <a:ea typeface="Doppio One"/>
              <a:cs typeface="Doppio One"/>
              <a:sym typeface="Doppio One"/>
            </a:endParaRPr>
          </a:p>
        </p:txBody>
      </p:sp>
      <p:pic>
        <p:nvPicPr>
          <p:cNvPr id="227" name="Google Shape;227;p27"/>
          <p:cNvPicPr preferRelativeResize="0"/>
          <p:nvPr/>
        </p:nvPicPr>
        <p:blipFill rotWithShape="1">
          <a:blip r:embed="rId5">
            <a:alphaModFix/>
          </a:blip>
          <a:srcRect b="3984" l="14385" r="10691" t="0"/>
          <a:stretch/>
        </p:blipFill>
        <p:spPr>
          <a:xfrm>
            <a:off x="0" y="0"/>
            <a:ext cx="9867605" cy="8375832"/>
          </a:xfrm>
          <a:prstGeom prst="rect">
            <a:avLst/>
          </a:prstGeom>
          <a:noFill/>
          <a:ln>
            <a:noFill/>
          </a:ln>
        </p:spPr>
      </p:pic>
      <p:pic>
        <p:nvPicPr>
          <p:cNvPr id="228" name="Google Shape;228;p27"/>
          <p:cNvPicPr preferRelativeResize="0"/>
          <p:nvPr/>
        </p:nvPicPr>
        <p:blipFill>
          <a:blip r:embed="rId6">
            <a:alphaModFix/>
          </a:blip>
          <a:stretch>
            <a:fillRect/>
          </a:stretch>
        </p:blipFill>
        <p:spPr>
          <a:xfrm>
            <a:off x="150" y="0"/>
            <a:ext cx="20955001" cy="1052441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232" name="Shape 232"/>
        <p:cNvGrpSpPr/>
        <p:nvPr/>
      </p:nvGrpSpPr>
      <p:grpSpPr>
        <a:xfrm>
          <a:off x="0" y="0"/>
          <a:ext cx="0" cy="0"/>
          <a:chOff x="0" y="0"/>
          <a:chExt cx="0" cy="0"/>
        </a:xfrm>
      </p:grpSpPr>
      <p:sp>
        <p:nvSpPr>
          <p:cNvPr id="233" name="Google Shape;233;p28"/>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34" name="Google Shape;234;p28"/>
          <p:cNvSpPr txBox="1"/>
          <p:nvPr/>
        </p:nvSpPr>
        <p:spPr>
          <a:xfrm>
            <a:off x="10452925" y="3142788"/>
            <a:ext cx="100206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11000">
                <a:solidFill>
                  <a:schemeClr val="dk1"/>
                </a:solidFill>
                <a:latin typeface="Amatic SC"/>
                <a:ea typeface="Amatic SC"/>
                <a:cs typeface="Amatic SC"/>
                <a:sym typeface="Amatic SC"/>
              </a:rPr>
              <a:t>Design a fun way to feed the birds in your garden</a:t>
            </a:r>
            <a:endParaRPr sz="11000">
              <a:solidFill>
                <a:schemeClr val="dk1"/>
              </a:solidFill>
              <a:latin typeface="Amatic SC"/>
              <a:ea typeface="Amatic SC"/>
              <a:cs typeface="Amatic SC"/>
              <a:sym typeface="Amatic SC"/>
            </a:endParaRPr>
          </a:p>
          <a:p>
            <a:pPr indent="0" lvl="0" marL="0" rtl="0" algn="ctr">
              <a:spcBef>
                <a:spcPts val="0"/>
              </a:spcBef>
              <a:spcAft>
                <a:spcPts val="0"/>
              </a:spcAft>
              <a:buNone/>
            </a:pPr>
            <a:r>
              <a:rPr lang="en" sz="11000">
                <a:latin typeface="Amatic SC"/>
                <a:ea typeface="Amatic SC"/>
                <a:cs typeface="Amatic SC"/>
                <a:sym typeface="Amatic SC"/>
              </a:rPr>
              <a:t> </a:t>
            </a:r>
            <a:endParaRPr sz="11000">
              <a:latin typeface="Amatic SC"/>
              <a:ea typeface="Amatic SC"/>
              <a:cs typeface="Amatic SC"/>
              <a:sym typeface="Amatic SC"/>
            </a:endParaRPr>
          </a:p>
        </p:txBody>
      </p:sp>
      <p:sp>
        <p:nvSpPr>
          <p:cNvPr id="235" name="Google Shape;235;p28"/>
          <p:cNvSpPr txBox="1"/>
          <p:nvPr/>
        </p:nvSpPr>
        <p:spPr>
          <a:xfrm>
            <a:off x="322100" y="9531900"/>
            <a:ext cx="8632200" cy="780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t/>
            </a:r>
            <a:endParaRPr sz="3600">
              <a:latin typeface="Doppio One"/>
              <a:ea typeface="Doppio One"/>
              <a:cs typeface="Doppio One"/>
              <a:sym typeface="Doppio One"/>
            </a:endParaRPr>
          </a:p>
        </p:txBody>
      </p:sp>
      <p:pic>
        <p:nvPicPr>
          <p:cNvPr id="236" name="Google Shape;236;p28"/>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237" name="Google Shape;237;p28"/>
          <p:cNvPicPr preferRelativeResize="0"/>
          <p:nvPr/>
        </p:nvPicPr>
        <p:blipFill rotWithShape="1">
          <a:blip r:embed="rId4">
            <a:alphaModFix/>
          </a:blip>
          <a:srcRect b="0" l="0" r="0" t="0"/>
          <a:stretch/>
        </p:blipFill>
        <p:spPr>
          <a:xfrm>
            <a:off x="10171450" y="8521500"/>
            <a:ext cx="10583538" cy="1891525"/>
          </a:xfrm>
          <a:prstGeom prst="rect">
            <a:avLst/>
          </a:prstGeom>
          <a:noFill/>
          <a:ln>
            <a:noFill/>
          </a:ln>
        </p:spPr>
      </p:pic>
      <p:sp>
        <p:nvSpPr>
          <p:cNvPr id="238" name="Google Shape;238;p28"/>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239" name="Google Shape;239;p28"/>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42</a:t>
            </a:r>
            <a:endParaRPr sz="4200">
              <a:latin typeface="Doppio One"/>
              <a:ea typeface="Doppio One"/>
              <a:cs typeface="Doppio One"/>
              <a:sym typeface="Doppio One"/>
            </a:endParaRPr>
          </a:p>
        </p:txBody>
      </p:sp>
      <p:sp>
        <p:nvSpPr>
          <p:cNvPr id="240" name="Google Shape;240;p28"/>
          <p:cNvSpPr/>
          <p:nvPr/>
        </p:nvSpPr>
        <p:spPr>
          <a:xfrm>
            <a:off x="163768" y="9615277"/>
            <a:ext cx="5301900" cy="5079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41" name="Google Shape;241;p28"/>
          <p:cNvSpPr/>
          <p:nvPr/>
        </p:nvSpPr>
        <p:spPr>
          <a:xfrm>
            <a:off x="75" y="9257975"/>
            <a:ext cx="9867600" cy="9807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42" name="Google Shape;242;p28"/>
          <p:cNvSpPr/>
          <p:nvPr/>
        </p:nvSpPr>
        <p:spPr>
          <a:xfrm>
            <a:off x="84" y="8545831"/>
            <a:ext cx="9867300" cy="9456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43" name="Google Shape;243;p28"/>
          <p:cNvSpPr txBox="1"/>
          <p:nvPr/>
        </p:nvSpPr>
        <p:spPr>
          <a:xfrm>
            <a:off x="169700" y="9107263"/>
            <a:ext cx="10020600" cy="720000"/>
          </a:xfrm>
          <a:prstGeom prst="rect">
            <a:avLst/>
          </a:prstGeom>
          <a:noFill/>
          <a:ln>
            <a:noFill/>
          </a:ln>
        </p:spPr>
        <p:txBody>
          <a:bodyPr anchorCtr="0" anchor="t" bIns="365700" lIns="365700" spcFirstLastPara="1" rIns="365700" wrap="square" tIns="365700">
            <a:noAutofit/>
          </a:bodyPr>
          <a:lstStyle/>
          <a:p>
            <a:pPr indent="0" lvl="0" marL="0" rtl="0" algn="l">
              <a:lnSpc>
                <a:spcPct val="115000"/>
              </a:lnSpc>
              <a:spcBef>
                <a:spcPts val="0"/>
              </a:spcBef>
              <a:spcAft>
                <a:spcPts val="0"/>
              </a:spcAft>
              <a:buNone/>
            </a:pPr>
            <a:r>
              <a:rPr lang="en" sz="3000">
                <a:latin typeface="Doppio One"/>
                <a:ea typeface="Doppio One"/>
                <a:cs typeface="Doppio One"/>
                <a:sym typeface="Doppio One"/>
              </a:rPr>
              <a:t>‘Feed bird shoes’ by Danlu &amp; Zhang, Age 11, China</a:t>
            </a:r>
            <a:endParaRPr sz="3000">
              <a:latin typeface="Helvetica Neue"/>
              <a:ea typeface="Helvetica Neue"/>
              <a:cs typeface="Helvetica Neue"/>
              <a:sym typeface="Helvetica Neue"/>
            </a:endParaRPr>
          </a:p>
          <a:p>
            <a:pPr indent="0" lvl="0" marL="0" rtl="0" algn="l">
              <a:spcBef>
                <a:spcPts val="0"/>
              </a:spcBef>
              <a:spcAft>
                <a:spcPts val="0"/>
              </a:spcAft>
              <a:buNone/>
            </a:pPr>
            <a:r>
              <a:t/>
            </a:r>
            <a:endParaRPr sz="7200">
              <a:latin typeface="Doppio One"/>
              <a:ea typeface="Doppio One"/>
              <a:cs typeface="Doppio One"/>
              <a:sym typeface="Doppio One"/>
            </a:endParaRPr>
          </a:p>
        </p:txBody>
      </p:sp>
      <p:pic>
        <p:nvPicPr>
          <p:cNvPr id="244" name="Google Shape;244;p28"/>
          <p:cNvPicPr preferRelativeResize="0"/>
          <p:nvPr/>
        </p:nvPicPr>
        <p:blipFill rotWithShape="1">
          <a:blip r:embed="rId5">
            <a:alphaModFix/>
          </a:blip>
          <a:srcRect b="0" l="0" r="0" t="10088"/>
          <a:stretch/>
        </p:blipFill>
        <p:spPr>
          <a:xfrm>
            <a:off x="0" y="0"/>
            <a:ext cx="9867600" cy="8934465"/>
          </a:xfrm>
          <a:prstGeom prst="rect">
            <a:avLst/>
          </a:prstGeom>
          <a:noFill/>
          <a:ln>
            <a:noFill/>
          </a:ln>
        </p:spPr>
      </p:pic>
      <p:pic>
        <p:nvPicPr>
          <p:cNvPr id="245" name="Google Shape;245;p28"/>
          <p:cNvPicPr preferRelativeResize="0"/>
          <p:nvPr/>
        </p:nvPicPr>
        <p:blipFill>
          <a:blip r:embed="rId6">
            <a:alphaModFix/>
          </a:blip>
          <a:stretch>
            <a:fillRect/>
          </a:stretch>
        </p:blipFill>
        <p:spPr>
          <a:xfrm>
            <a:off x="0" y="-150"/>
            <a:ext cx="20955000" cy="10477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249" name="Shape 249"/>
        <p:cNvGrpSpPr/>
        <p:nvPr/>
      </p:nvGrpSpPr>
      <p:grpSpPr>
        <a:xfrm>
          <a:off x="0" y="0"/>
          <a:ext cx="0" cy="0"/>
          <a:chOff x="0" y="0"/>
          <a:chExt cx="0" cy="0"/>
        </a:xfrm>
      </p:grpSpPr>
      <p:sp>
        <p:nvSpPr>
          <p:cNvPr id="250" name="Google Shape;250;p29"/>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51" name="Google Shape;251;p29"/>
          <p:cNvSpPr txBox="1"/>
          <p:nvPr/>
        </p:nvSpPr>
        <p:spPr>
          <a:xfrm>
            <a:off x="10452925" y="3496463"/>
            <a:ext cx="100206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11000">
                <a:solidFill>
                  <a:schemeClr val="dk1"/>
                </a:solidFill>
                <a:latin typeface="Amatic SC"/>
                <a:ea typeface="Amatic SC"/>
                <a:cs typeface="Amatic SC"/>
                <a:sym typeface="Amatic SC"/>
              </a:rPr>
              <a:t>Invent a fun or bonkers thing to Sit on</a:t>
            </a:r>
            <a:endParaRPr sz="11000">
              <a:solidFill>
                <a:schemeClr val="dk1"/>
              </a:solidFill>
              <a:latin typeface="Amatic SC"/>
              <a:ea typeface="Amatic SC"/>
              <a:cs typeface="Amatic SC"/>
              <a:sym typeface="Amatic SC"/>
            </a:endParaRPr>
          </a:p>
          <a:p>
            <a:pPr indent="0" lvl="0" marL="0" rtl="0" algn="ctr">
              <a:spcBef>
                <a:spcPts val="0"/>
              </a:spcBef>
              <a:spcAft>
                <a:spcPts val="0"/>
              </a:spcAft>
              <a:buNone/>
            </a:pPr>
            <a:r>
              <a:t/>
            </a:r>
            <a:endParaRPr sz="11000">
              <a:solidFill>
                <a:schemeClr val="dk1"/>
              </a:solidFill>
              <a:latin typeface="Amatic SC"/>
              <a:ea typeface="Amatic SC"/>
              <a:cs typeface="Amatic SC"/>
              <a:sym typeface="Amatic SC"/>
            </a:endParaRPr>
          </a:p>
          <a:p>
            <a:pPr indent="0" lvl="0" marL="0" rtl="0" algn="ctr">
              <a:spcBef>
                <a:spcPts val="0"/>
              </a:spcBef>
              <a:spcAft>
                <a:spcPts val="0"/>
              </a:spcAft>
              <a:buNone/>
            </a:pPr>
            <a:r>
              <a:rPr lang="en" sz="11000">
                <a:latin typeface="Amatic SC"/>
                <a:ea typeface="Amatic SC"/>
                <a:cs typeface="Amatic SC"/>
                <a:sym typeface="Amatic SC"/>
              </a:rPr>
              <a:t> </a:t>
            </a:r>
            <a:endParaRPr sz="11000">
              <a:latin typeface="Amatic SC"/>
              <a:ea typeface="Amatic SC"/>
              <a:cs typeface="Amatic SC"/>
              <a:sym typeface="Amatic SC"/>
            </a:endParaRPr>
          </a:p>
        </p:txBody>
      </p:sp>
      <p:sp>
        <p:nvSpPr>
          <p:cNvPr id="252" name="Google Shape;252;p29"/>
          <p:cNvSpPr txBox="1"/>
          <p:nvPr/>
        </p:nvSpPr>
        <p:spPr>
          <a:xfrm>
            <a:off x="322100" y="9531900"/>
            <a:ext cx="8632200" cy="780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t/>
            </a:r>
            <a:endParaRPr sz="3600">
              <a:latin typeface="Doppio One"/>
              <a:ea typeface="Doppio One"/>
              <a:cs typeface="Doppio One"/>
              <a:sym typeface="Doppio One"/>
            </a:endParaRPr>
          </a:p>
        </p:txBody>
      </p:sp>
      <p:pic>
        <p:nvPicPr>
          <p:cNvPr id="253" name="Google Shape;253;p29"/>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254" name="Google Shape;254;p29"/>
          <p:cNvPicPr preferRelativeResize="0"/>
          <p:nvPr/>
        </p:nvPicPr>
        <p:blipFill rotWithShape="1">
          <a:blip r:embed="rId4">
            <a:alphaModFix/>
          </a:blip>
          <a:srcRect b="0" l="0" r="0" t="0"/>
          <a:stretch/>
        </p:blipFill>
        <p:spPr>
          <a:xfrm>
            <a:off x="10171450" y="8521500"/>
            <a:ext cx="10583538" cy="1891525"/>
          </a:xfrm>
          <a:prstGeom prst="rect">
            <a:avLst/>
          </a:prstGeom>
          <a:noFill/>
          <a:ln>
            <a:noFill/>
          </a:ln>
        </p:spPr>
      </p:pic>
      <p:sp>
        <p:nvSpPr>
          <p:cNvPr id="255" name="Google Shape;255;p29"/>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256" name="Google Shape;256;p29"/>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43</a:t>
            </a:r>
            <a:endParaRPr sz="4200">
              <a:latin typeface="Doppio One"/>
              <a:ea typeface="Doppio One"/>
              <a:cs typeface="Doppio One"/>
              <a:sym typeface="Doppio One"/>
            </a:endParaRPr>
          </a:p>
        </p:txBody>
      </p:sp>
      <p:sp>
        <p:nvSpPr>
          <p:cNvPr id="257" name="Google Shape;257;p29"/>
          <p:cNvSpPr/>
          <p:nvPr/>
        </p:nvSpPr>
        <p:spPr>
          <a:xfrm>
            <a:off x="163768" y="9615277"/>
            <a:ext cx="5301900" cy="5079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58" name="Google Shape;258;p29"/>
          <p:cNvSpPr/>
          <p:nvPr/>
        </p:nvSpPr>
        <p:spPr>
          <a:xfrm>
            <a:off x="75" y="9257975"/>
            <a:ext cx="9867600" cy="9807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pic>
        <p:nvPicPr>
          <p:cNvPr id="259" name="Google Shape;259;p29"/>
          <p:cNvPicPr preferRelativeResize="0"/>
          <p:nvPr/>
        </p:nvPicPr>
        <p:blipFill rotWithShape="1">
          <a:blip r:embed="rId5">
            <a:alphaModFix/>
          </a:blip>
          <a:srcRect b="0" l="0" r="11378" t="0"/>
          <a:stretch/>
        </p:blipFill>
        <p:spPr>
          <a:xfrm>
            <a:off x="175850" y="394600"/>
            <a:ext cx="9503704" cy="8961166"/>
          </a:xfrm>
          <a:prstGeom prst="rect">
            <a:avLst/>
          </a:prstGeom>
          <a:noFill/>
          <a:ln>
            <a:noFill/>
          </a:ln>
        </p:spPr>
      </p:pic>
      <p:sp>
        <p:nvSpPr>
          <p:cNvPr id="260" name="Google Shape;260;p29"/>
          <p:cNvSpPr txBox="1"/>
          <p:nvPr/>
        </p:nvSpPr>
        <p:spPr>
          <a:xfrm>
            <a:off x="649392" y="9615274"/>
            <a:ext cx="8843700" cy="103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By Dominic Wilcox, Variations on Normal book</a:t>
            </a:r>
            <a:endParaRPr sz="3000"/>
          </a:p>
        </p:txBody>
      </p:sp>
      <p:pic>
        <p:nvPicPr>
          <p:cNvPr id="261" name="Google Shape;261;p29"/>
          <p:cNvPicPr preferRelativeResize="0"/>
          <p:nvPr/>
        </p:nvPicPr>
        <p:blipFill>
          <a:blip r:embed="rId6">
            <a:alphaModFix/>
          </a:blip>
          <a:stretch>
            <a:fillRect/>
          </a:stretch>
        </p:blipFill>
        <p:spPr>
          <a:xfrm>
            <a:off x="150" y="-39000"/>
            <a:ext cx="20955001" cy="1051506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265" name="Shape 265"/>
        <p:cNvGrpSpPr/>
        <p:nvPr/>
      </p:nvGrpSpPr>
      <p:grpSpPr>
        <a:xfrm>
          <a:off x="0" y="0"/>
          <a:ext cx="0" cy="0"/>
          <a:chOff x="0" y="0"/>
          <a:chExt cx="0" cy="0"/>
        </a:xfrm>
      </p:grpSpPr>
      <p:sp>
        <p:nvSpPr>
          <p:cNvPr id="266" name="Google Shape;266;p30"/>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67" name="Google Shape;267;p30"/>
          <p:cNvSpPr txBox="1"/>
          <p:nvPr/>
        </p:nvSpPr>
        <p:spPr>
          <a:xfrm>
            <a:off x="10452925" y="3496463"/>
            <a:ext cx="100206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9600">
                <a:solidFill>
                  <a:schemeClr val="dk1"/>
                </a:solidFill>
                <a:latin typeface="Amatic SC"/>
                <a:ea typeface="Amatic SC"/>
                <a:cs typeface="Amatic SC"/>
                <a:sym typeface="Amatic SC"/>
              </a:rPr>
              <a:t>Join two different things together to invent </a:t>
            </a:r>
            <a:endParaRPr sz="9600">
              <a:solidFill>
                <a:schemeClr val="dk1"/>
              </a:solidFill>
              <a:latin typeface="Amatic SC"/>
              <a:ea typeface="Amatic SC"/>
              <a:cs typeface="Amatic SC"/>
              <a:sym typeface="Amatic SC"/>
            </a:endParaRPr>
          </a:p>
          <a:p>
            <a:pPr indent="0" lvl="0" marL="0" rtl="0" algn="ctr">
              <a:spcBef>
                <a:spcPts val="0"/>
              </a:spcBef>
              <a:spcAft>
                <a:spcPts val="0"/>
              </a:spcAft>
              <a:buNone/>
            </a:pPr>
            <a:r>
              <a:rPr lang="en" sz="9600">
                <a:solidFill>
                  <a:schemeClr val="dk1"/>
                </a:solidFill>
                <a:latin typeface="Amatic SC"/>
                <a:ea typeface="Amatic SC"/>
                <a:cs typeface="Amatic SC"/>
                <a:sym typeface="Amatic SC"/>
              </a:rPr>
              <a:t>a new thing</a:t>
            </a:r>
            <a:endParaRPr sz="9600">
              <a:solidFill>
                <a:schemeClr val="dk1"/>
              </a:solidFill>
              <a:latin typeface="Amatic SC"/>
              <a:ea typeface="Amatic SC"/>
              <a:cs typeface="Amatic SC"/>
              <a:sym typeface="Amatic SC"/>
            </a:endParaRPr>
          </a:p>
          <a:p>
            <a:pPr indent="0" lvl="0" marL="0" rtl="0" algn="ctr">
              <a:spcBef>
                <a:spcPts val="0"/>
              </a:spcBef>
              <a:spcAft>
                <a:spcPts val="0"/>
              </a:spcAft>
              <a:buNone/>
            </a:pPr>
            <a:r>
              <a:t/>
            </a:r>
            <a:endParaRPr sz="11000">
              <a:solidFill>
                <a:schemeClr val="dk1"/>
              </a:solidFill>
              <a:latin typeface="Amatic SC"/>
              <a:ea typeface="Amatic SC"/>
              <a:cs typeface="Amatic SC"/>
              <a:sym typeface="Amatic SC"/>
            </a:endParaRPr>
          </a:p>
          <a:p>
            <a:pPr indent="0" lvl="0" marL="0" rtl="0" algn="ctr">
              <a:spcBef>
                <a:spcPts val="0"/>
              </a:spcBef>
              <a:spcAft>
                <a:spcPts val="0"/>
              </a:spcAft>
              <a:buNone/>
            </a:pPr>
            <a:r>
              <a:rPr lang="en" sz="11000">
                <a:latin typeface="Amatic SC"/>
                <a:ea typeface="Amatic SC"/>
                <a:cs typeface="Amatic SC"/>
                <a:sym typeface="Amatic SC"/>
              </a:rPr>
              <a:t> </a:t>
            </a:r>
            <a:endParaRPr sz="11000">
              <a:latin typeface="Amatic SC"/>
              <a:ea typeface="Amatic SC"/>
              <a:cs typeface="Amatic SC"/>
              <a:sym typeface="Amatic SC"/>
            </a:endParaRPr>
          </a:p>
        </p:txBody>
      </p:sp>
      <p:pic>
        <p:nvPicPr>
          <p:cNvPr id="268" name="Google Shape;268;p30"/>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269" name="Google Shape;269;p30"/>
          <p:cNvPicPr preferRelativeResize="0"/>
          <p:nvPr/>
        </p:nvPicPr>
        <p:blipFill rotWithShape="1">
          <a:blip r:embed="rId4">
            <a:alphaModFix/>
          </a:blip>
          <a:srcRect b="0" l="0" r="0" t="0"/>
          <a:stretch/>
        </p:blipFill>
        <p:spPr>
          <a:xfrm>
            <a:off x="10171450" y="8521500"/>
            <a:ext cx="10583538" cy="1891525"/>
          </a:xfrm>
          <a:prstGeom prst="rect">
            <a:avLst/>
          </a:prstGeom>
          <a:noFill/>
          <a:ln>
            <a:noFill/>
          </a:ln>
        </p:spPr>
      </p:pic>
      <p:sp>
        <p:nvSpPr>
          <p:cNvPr id="270" name="Google Shape;270;p30"/>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271" name="Google Shape;271;p30"/>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44</a:t>
            </a:r>
            <a:endParaRPr sz="4200">
              <a:latin typeface="Doppio One"/>
              <a:ea typeface="Doppio One"/>
              <a:cs typeface="Doppio One"/>
              <a:sym typeface="Doppio One"/>
            </a:endParaRPr>
          </a:p>
        </p:txBody>
      </p:sp>
      <p:sp>
        <p:nvSpPr>
          <p:cNvPr id="272" name="Google Shape;272;p30"/>
          <p:cNvSpPr/>
          <p:nvPr/>
        </p:nvSpPr>
        <p:spPr>
          <a:xfrm>
            <a:off x="163768" y="9615277"/>
            <a:ext cx="5301900" cy="507900"/>
          </a:xfrm>
          <a:prstGeom prst="rect">
            <a:avLst/>
          </a:prstGeom>
          <a:solidFill>
            <a:srgbClr val="FFFFFF"/>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73" name="Google Shape;273;p30"/>
          <p:cNvSpPr txBox="1"/>
          <p:nvPr/>
        </p:nvSpPr>
        <p:spPr>
          <a:xfrm>
            <a:off x="500050" y="8761466"/>
            <a:ext cx="9671400" cy="947700"/>
          </a:xfrm>
          <a:prstGeom prst="rect">
            <a:avLst/>
          </a:prstGeom>
          <a:noFill/>
          <a:ln>
            <a:noFill/>
          </a:ln>
        </p:spPr>
        <p:txBody>
          <a:bodyPr anchorCtr="0" anchor="t" bIns="182850" lIns="182850" spcFirstLastPara="1" rIns="182850" wrap="square" tIns="182850">
            <a:noAutofit/>
          </a:bodyPr>
          <a:lstStyle/>
          <a:p>
            <a:pPr indent="0" lvl="0" marL="0" rtl="0" algn="l">
              <a:lnSpc>
                <a:spcPct val="115000"/>
              </a:lnSpc>
              <a:spcBef>
                <a:spcPts val="0"/>
              </a:spcBef>
              <a:spcAft>
                <a:spcPts val="0"/>
              </a:spcAft>
              <a:buNone/>
            </a:pPr>
            <a:r>
              <a:rPr lang="en" sz="3600">
                <a:latin typeface="Doppio One"/>
                <a:ea typeface="Doppio One"/>
                <a:cs typeface="Doppio One"/>
                <a:sym typeface="Doppio One"/>
              </a:rPr>
              <a:t>‘Tea Cup with Cooling Fan’ </a:t>
            </a:r>
            <a:endParaRPr sz="3600">
              <a:latin typeface="Doppio One"/>
              <a:ea typeface="Doppio One"/>
              <a:cs typeface="Doppio One"/>
              <a:sym typeface="Doppio One"/>
            </a:endParaRPr>
          </a:p>
          <a:p>
            <a:pPr indent="0" lvl="0" marL="0" rtl="0" algn="l">
              <a:lnSpc>
                <a:spcPct val="115000"/>
              </a:lnSpc>
              <a:spcBef>
                <a:spcPts val="0"/>
              </a:spcBef>
              <a:spcAft>
                <a:spcPts val="0"/>
              </a:spcAft>
              <a:buNone/>
            </a:pPr>
            <a:r>
              <a:rPr lang="en" sz="3600">
                <a:latin typeface="Doppio One"/>
                <a:ea typeface="Doppio One"/>
                <a:cs typeface="Doppio One"/>
                <a:sym typeface="Doppio One"/>
              </a:rPr>
              <a:t>by Dominic Wilcox, 2014</a:t>
            </a:r>
            <a:endParaRPr sz="3600">
              <a:latin typeface="Doppio One"/>
              <a:ea typeface="Doppio One"/>
              <a:cs typeface="Doppio One"/>
              <a:sym typeface="Doppio One"/>
            </a:endParaRPr>
          </a:p>
        </p:txBody>
      </p:sp>
      <p:pic>
        <p:nvPicPr>
          <p:cNvPr id="274" name="Google Shape;274;p30"/>
          <p:cNvPicPr preferRelativeResize="0"/>
          <p:nvPr/>
        </p:nvPicPr>
        <p:blipFill>
          <a:blip r:embed="rId5">
            <a:alphaModFix/>
          </a:blip>
          <a:stretch>
            <a:fillRect/>
          </a:stretch>
        </p:blipFill>
        <p:spPr>
          <a:xfrm>
            <a:off x="500050" y="0"/>
            <a:ext cx="8657546" cy="8388217"/>
          </a:xfrm>
          <a:prstGeom prst="rect">
            <a:avLst/>
          </a:prstGeom>
          <a:noFill/>
          <a:ln>
            <a:noFill/>
          </a:ln>
        </p:spPr>
      </p:pic>
      <p:pic>
        <p:nvPicPr>
          <p:cNvPr id="275" name="Google Shape;275;p30"/>
          <p:cNvPicPr preferRelativeResize="0"/>
          <p:nvPr/>
        </p:nvPicPr>
        <p:blipFill>
          <a:blip r:embed="rId6">
            <a:alphaModFix/>
          </a:blip>
          <a:stretch>
            <a:fillRect/>
          </a:stretch>
        </p:blipFill>
        <p:spPr>
          <a:xfrm>
            <a:off x="0" y="-29475"/>
            <a:ext cx="20955000" cy="1049631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279" name="Shape 279"/>
        <p:cNvGrpSpPr/>
        <p:nvPr/>
      </p:nvGrpSpPr>
      <p:grpSpPr>
        <a:xfrm>
          <a:off x="0" y="0"/>
          <a:ext cx="0" cy="0"/>
          <a:chOff x="0" y="0"/>
          <a:chExt cx="0" cy="0"/>
        </a:xfrm>
      </p:grpSpPr>
      <p:sp>
        <p:nvSpPr>
          <p:cNvPr id="280" name="Google Shape;280;p31"/>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81" name="Google Shape;281;p31"/>
          <p:cNvSpPr txBox="1"/>
          <p:nvPr/>
        </p:nvSpPr>
        <p:spPr>
          <a:xfrm>
            <a:off x="10789300" y="2875500"/>
            <a:ext cx="9263400" cy="5814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9000">
                <a:latin typeface="Amatic SC"/>
                <a:ea typeface="Amatic SC"/>
                <a:cs typeface="Amatic SC"/>
                <a:sym typeface="Amatic SC"/>
              </a:rPr>
              <a:t>Draw an invention to feed me Raisins on a bus or train journey</a:t>
            </a:r>
            <a:endParaRPr sz="9000">
              <a:latin typeface="Amatic SC"/>
              <a:ea typeface="Amatic SC"/>
              <a:cs typeface="Amatic SC"/>
              <a:sym typeface="Amatic SC"/>
            </a:endParaRPr>
          </a:p>
        </p:txBody>
      </p:sp>
      <p:pic>
        <p:nvPicPr>
          <p:cNvPr id="282" name="Google Shape;282;p31"/>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283" name="Google Shape;283;p31"/>
          <p:cNvPicPr preferRelativeResize="0"/>
          <p:nvPr/>
        </p:nvPicPr>
        <p:blipFill rotWithShape="1">
          <a:blip r:embed="rId4">
            <a:alphaModFix/>
          </a:blip>
          <a:srcRect b="0" l="0" r="0" t="0"/>
          <a:stretch/>
        </p:blipFill>
        <p:spPr>
          <a:xfrm>
            <a:off x="9944100" y="8118850"/>
            <a:ext cx="10993248" cy="1964750"/>
          </a:xfrm>
          <a:prstGeom prst="rect">
            <a:avLst/>
          </a:prstGeom>
          <a:noFill/>
          <a:ln>
            <a:noFill/>
          </a:ln>
        </p:spPr>
      </p:pic>
      <p:sp>
        <p:nvSpPr>
          <p:cNvPr id="284" name="Google Shape;284;p31"/>
          <p:cNvSpPr/>
          <p:nvPr/>
        </p:nvSpPr>
        <p:spPr>
          <a:xfrm>
            <a:off x="150" y="9531900"/>
            <a:ext cx="9867600" cy="9456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285" name="Google Shape;285;p31"/>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286" name="Google Shape;286;p31"/>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45</a:t>
            </a:r>
            <a:endParaRPr sz="4200">
              <a:latin typeface="Doppio One"/>
              <a:ea typeface="Doppio One"/>
              <a:cs typeface="Doppio One"/>
              <a:sym typeface="Doppio One"/>
            </a:endParaRPr>
          </a:p>
        </p:txBody>
      </p:sp>
      <p:pic>
        <p:nvPicPr>
          <p:cNvPr id="287" name="Google Shape;287;p31"/>
          <p:cNvPicPr preferRelativeResize="0"/>
          <p:nvPr/>
        </p:nvPicPr>
        <p:blipFill rotWithShape="1">
          <a:blip r:embed="rId5">
            <a:alphaModFix/>
          </a:blip>
          <a:srcRect b="0" l="0" r="0" t="0"/>
          <a:stretch/>
        </p:blipFill>
        <p:spPr>
          <a:xfrm>
            <a:off x="302275" y="268550"/>
            <a:ext cx="9263355" cy="9263355"/>
          </a:xfrm>
          <a:prstGeom prst="rect">
            <a:avLst/>
          </a:prstGeom>
          <a:noFill/>
          <a:ln>
            <a:noFill/>
          </a:ln>
        </p:spPr>
      </p:pic>
      <p:sp>
        <p:nvSpPr>
          <p:cNvPr id="288" name="Google Shape;288;p31"/>
          <p:cNvSpPr txBox="1"/>
          <p:nvPr/>
        </p:nvSpPr>
        <p:spPr>
          <a:xfrm>
            <a:off x="12073600" y="7020850"/>
            <a:ext cx="8267400" cy="9456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400">
                <a:latin typeface="Amatic SC"/>
                <a:ea typeface="Amatic SC"/>
                <a:cs typeface="Amatic SC"/>
                <a:sym typeface="Amatic SC"/>
              </a:rPr>
              <a:t>A challenge by the writer Michael Rosen</a:t>
            </a:r>
            <a:endParaRPr sz="4400">
              <a:latin typeface="Amatic SC"/>
              <a:ea typeface="Amatic SC"/>
              <a:cs typeface="Amatic SC"/>
              <a:sym typeface="Amatic SC"/>
            </a:endParaRPr>
          </a:p>
        </p:txBody>
      </p:sp>
      <p:pic>
        <p:nvPicPr>
          <p:cNvPr id="289" name="Google Shape;289;p31"/>
          <p:cNvPicPr preferRelativeResize="0"/>
          <p:nvPr/>
        </p:nvPicPr>
        <p:blipFill>
          <a:blip r:embed="rId6">
            <a:alphaModFix/>
          </a:blip>
          <a:stretch>
            <a:fillRect/>
          </a:stretch>
        </p:blipFill>
        <p:spPr>
          <a:xfrm>
            <a:off x="0" y="-24725"/>
            <a:ext cx="20955001" cy="104587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noFill/>
      </p:bgPr>
    </p:bg>
    <p:spTree>
      <p:nvGrpSpPr>
        <p:cNvPr id="58" name="Shape 58"/>
        <p:cNvGrpSpPr/>
        <p:nvPr/>
      </p:nvGrpSpPr>
      <p:grpSpPr>
        <a:xfrm>
          <a:off x="0" y="0"/>
          <a:ext cx="0" cy="0"/>
          <a:chOff x="0" y="0"/>
          <a:chExt cx="0" cy="0"/>
        </a:xfrm>
      </p:grpSpPr>
      <p:sp>
        <p:nvSpPr>
          <p:cNvPr id="59" name="Google Shape;59;p15"/>
          <p:cNvSpPr txBox="1"/>
          <p:nvPr/>
        </p:nvSpPr>
        <p:spPr>
          <a:xfrm>
            <a:off x="6236975" y="643484"/>
            <a:ext cx="14165700" cy="3000000"/>
          </a:xfrm>
          <a:prstGeom prst="rect">
            <a:avLst/>
          </a:prstGeom>
          <a:noFill/>
          <a:ln>
            <a:noFill/>
          </a:ln>
        </p:spPr>
        <p:txBody>
          <a:bodyPr anchorCtr="0" anchor="t" bIns="91425" lIns="91425" spcFirstLastPara="1" rIns="91425" wrap="square" tIns="91425">
            <a:noAutofit/>
          </a:bodyPr>
          <a:lstStyle/>
          <a:p>
            <a:pPr indent="0" lvl="0" marL="38100" marR="38100" rtl="0" algn="l">
              <a:lnSpc>
                <a:spcPct val="140000"/>
              </a:lnSpc>
              <a:spcBef>
                <a:spcPts val="1400"/>
              </a:spcBef>
              <a:spcAft>
                <a:spcPts val="0"/>
              </a:spcAft>
              <a:buNone/>
            </a:pPr>
            <a:r>
              <a:rPr b="1" lang="en" sz="3600">
                <a:solidFill>
                  <a:schemeClr val="dk1"/>
                </a:solidFill>
              </a:rPr>
              <a:t>I’m Dominic Wilcox, the Chief Inventor at Little Inventors and...</a:t>
            </a:r>
            <a:endParaRPr b="1" sz="3600">
              <a:solidFill>
                <a:schemeClr val="dk1"/>
              </a:solidFill>
            </a:endParaRPr>
          </a:p>
          <a:p>
            <a:pPr indent="0" lvl="0" marL="0" marR="38100" rtl="0" algn="l">
              <a:lnSpc>
                <a:spcPct val="140000"/>
              </a:lnSpc>
              <a:spcBef>
                <a:spcPts val="1400"/>
              </a:spcBef>
              <a:spcAft>
                <a:spcPts val="0"/>
              </a:spcAft>
              <a:buNone/>
            </a:pPr>
            <a:r>
              <a:rPr b="1" lang="en" sz="3600">
                <a:solidFill>
                  <a:schemeClr val="dk1"/>
                </a:solidFill>
              </a:rPr>
              <a:t>I challenge you!</a:t>
            </a:r>
            <a:endParaRPr b="1" sz="3600">
              <a:solidFill>
                <a:schemeClr val="dk1"/>
              </a:solidFill>
            </a:endParaRPr>
          </a:p>
          <a:p>
            <a:pPr indent="0" lvl="0" marL="38100" marR="38100" rtl="0" algn="l">
              <a:lnSpc>
                <a:spcPct val="140000"/>
              </a:lnSpc>
              <a:spcBef>
                <a:spcPts val="1400"/>
              </a:spcBef>
              <a:spcAft>
                <a:spcPts val="0"/>
              </a:spcAft>
              <a:buNone/>
            </a:pPr>
            <a:r>
              <a:rPr lang="en" sz="3000">
                <a:solidFill>
                  <a:schemeClr val="dk1"/>
                </a:solidFill>
              </a:rPr>
              <a:t>I know a lot of you will now be at home and we want to make sure those brains of yours are kept busy during this time. I present to you, the </a:t>
            </a:r>
            <a:r>
              <a:rPr b="1" lang="en" sz="3000">
                <a:solidFill>
                  <a:schemeClr val="dk1"/>
                </a:solidFill>
              </a:rPr>
              <a:t>Little Inventors Daily Challenge!</a:t>
            </a:r>
            <a:endParaRPr b="1"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Here is my </a:t>
            </a:r>
            <a:r>
              <a:rPr b="1" lang="en" sz="3000">
                <a:solidFill>
                  <a:schemeClr val="dk1"/>
                </a:solidFill>
              </a:rPr>
              <a:t>fourth</a:t>
            </a:r>
            <a:r>
              <a:rPr b="1" lang="en" sz="3000">
                <a:solidFill>
                  <a:schemeClr val="dk1"/>
                </a:solidFill>
              </a:rPr>
              <a:t> set of 15 challenges</a:t>
            </a:r>
            <a:r>
              <a:rPr lang="en" sz="3000">
                <a:solidFill>
                  <a:schemeClr val="dk1"/>
                </a:solidFill>
              </a:rPr>
              <a:t> in one place - you could do one, two or all of them if you want! There are challenges that deal with all sorts of problems, some serious and some just good fun.  There will be more soon!</a:t>
            </a:r>
            <a:endParaRPr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Whatever challenge you take, we would love to see it! So upload it to </a:t>
            </a:r>
            <a:r>
              <a:rPr b="1" lang="en" sz="3000">
                <a:highlight>
                  <a:srgbClr val="F8C013"/>
                </a:highlight>
                <a:uFill>
                  <a:noFill/>
                </a:uFill>
                <a:hlinkClick r:id="rId3"/>
              </a:rPr>
              <a:t>littleinventors.org</a:t>
            </a:r>
            <a:r>
              <a:rPr lang="en" sz="3000">
                <a:solidFill>
                  <a:schemeClr val="dk1"/>
                </a:solidFill>
              </a:rPr>
              <a:t> or share it on our social media with tag</a:t>
            </a:r>
            <a:r>
              <a:rPr b="1" lang="en" sz="3000">
                <a:solidFill>
                  <a:schemeClr val="dk1"/>
                </a:solidFill>
              </a:rPr>
              <a:t> #timeforcreativity.</a:t>
            </a:r>
            <a:endParaRPr b="1" sz="3000">
              <a:solidFill>
                <a:schemeClr val="dk1"/>
              </a:solidFill>
            </a:endParaRPr>
          </a:p>
          <a:p>
            <a:pPr indent="0" lvl="0" marL="38100" marR="38100" rtl="0" algn="l">
              <a:lnSpc>
                <a:spcPct val="140000"/>
              </a:lnSpc>
              <a:spcBef>
                <a:spcPts val="1400"/>
              </a:spcBef>
              <a:spcAft>
                <a:spcPts val="0"/>
              </a:spcAft>
              <a:buNone/>
            </a:pPr>
            <a:r>
              <a:rPr lang="en" sz="3000">
                <a:solidFill>
                  <a:srgbClr val="171717"/>
                </a:solidFill>
                <a:highlight>
                  <a:srgbClr val="FFFFFF"/>
                </a:highlight>
              </a:rPr>
              <a:t>We will choose our favourite invention every week and the winner will receive their own copy of </a:t>
            </a:r>
            <a:r>
              <a:rPr lang="en" sz="3000">
                <a:solidFill>
                  <a:srgbClr val="171717"/>
                </a:solidFill>
                <a:highlight>
                  <a:srgbClr val="F8C013"/>
                </a:highlight>
                <a:uFill>
                  <a:noFill/>
                </a:uFill>
                <a:hlinkClick r:id="rId4"/>
              </a:rPr>
              <a:t>the Little Inventors Handbook</a:t>
            </a:r>
            <a:r>
              <a:rPr lang="en" sz="3000">
                <a:solidFill>
                  <a:srgbClr val="171717"/>
                </a:solidFill>
                <a:highlight>
                  <a:srgbClr val="FFFFFF"/>
                </a:highlight>
              </a:rPr>
              <a:t> to keep the ideas flowing!</a:t>
            </a:r>
            <a:endParaRPr sz="3000">
              <a:solidFill>
                <a:srgbClr val="171717"/>
              </a:solidFill>
              <a:highlight>
                <a:srgbClr val="FFFFFF"/>
              </a:highlight>
            </a:endParaRPr>
          </a:p>
          <a:p>
            <a:pPr indent="0" lvl="0" marL="0" rtl="0" algn="l">
              <a:lnSpc>
                <a:spcPct val="115000"/>
              </a:lnSpc>
              <a:spcBef>
                <a:spcPts val="1400"/>
              </a:spcBef>
              <a:spcAft>
                <a:spcPts val="0"/>
              </a:spcAft>
              <a:buNone/>
            </a:pPr>
            <a:r>
              <a:t/>
            </a:r>
            <a:endParaRPr sz="1100">
              <a:solidFill>
                <a:schemeClr val="dk1"/>
              </a:solidFill>
            </a:endParaRPr>
          </a:p>
          <a:p>
            <a:pPr indent="0" lvl="0" marL="0" marR="38100" rtl="0" algn="l">
              <a:lnSpc>
                <a:spcPct val="140000"/>
              </a:lnSpc>
              <a:spcBef>
                <a:spcPts val="1400"/>
              </a:spcBef>
              <a:spcAft>
                <a:spcPts val="0"/>
              </a:spcAft>
              <a:buNone/>
            </a:pPr>
            <a:r>
              <a:t/>
            </a:r>
            <a:endParaRPr sz="3000">
              <a:solidFill>
                <a:schemeClr val="dk1"/>
              </a:solidFill>
            </a:endParaRPr>
          </a:p>
        </p:txBody>
      </p:sp>
      <p:pic>
        <p:nvPicPr>
          <p:cNvPr id="60" name="Google Shape;60;p15"/>
          <p:cNvPicPr preferRelativeResize="0"/>
          <p:nvPr/>
        </p:nvPicPr>
        <p:blipFill rotWithShape="1">
          <a:blip r:embed="rId5">
            <a:alphaModFix/>
          </a:blip>
          <a:srcRect b="58470" l="51641" r="13096" t="0"/>
          <a:stretch/>
        </p:blipFill>
        <p:spPr>
          <a:xfrm>
            <a:off x="170175" y="-375774"/>
            <a:ext cx="6534902" cy="76963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noFill/>
      </p:bgPr>
    </p:bg>
    <p:spTree>
      <p:nvGrpSpPr>
        <p:cNvPr id="64" name="Shape 64"/>
        <p:cNvGrpSpPr/>
        <p:nvPr/>
      </p:nvGrpSpPr>
      <p:grpSpPr>
        <a:xfrm>
          <a:off x="0" y="0"/>
          <a:ext cx="0" cy="0"/>
          <a:chOff x="0" y="0"/>
          <a:chExt cx="0" cy="0"/>
        </a:xfrm>
      </p:grpSpPr>
      <p:sp>
        <p:nvSpPr>
          <p:cNvPr id="65" name="Google Shape;65;p16"/>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sp>
        <p:nvSpPr>
          <p:cNvPr id="66" name="Google Shape;66;p16"/>
          <p:cNvSpPr txBox="1"/>
          <p:nvPr/>
        </p:nvSpPr>
        <p:spPr>
          <a:xfrm>
            <a:off x="1143000" y="1662550"/>
            <a:ext cx="18201300" cy="7568100"/>
          </a:xfrm>
          <a:prstGeom prst="rect">
            <a:avLst/>
          </a:prstGeom>
          <a:noFill/>
          <a:ln>
            <a:noFill/>
          </a:ln>
        </p:spPr>
        <p:txBody>
          <a:bodyPr anchorCtr="0" anchor="t" bIns="91425" lIns="91425" spcFirstLastPara="1" rIns="91425" wrap="square" tIns="91425">
            <a:noAutofit/>
          </a:bodyPr>
          <a:lstStyle/>
          <a:p>
            <a:pPr indent="-419100" lvl="0" marL="457200" rtl="0" algn="l">
              <a:lnSpc>
                <a:spcPct val="115000"/>
              </a:lnSpc>
              <a:spcBef>
                <a:spcPts val="0"/>
              </a:spcBef>
              <a:spcAft>
                <a:spcPts val="0"/>
              </a:spcAft>
              <a:buSzPts val="3000"/>
              <a:buAutoNum type="arabicPeriod"/>
            </a:pPr>
            <a:r>
              <a:rPr lang="en" sz="3000"/>
              <a:t>Invent something to make yourself giggle</a:t>
            </a:r>
            <a:endParaRPr sz="3000"/>
          </a:p>
          <a:p>
            <a:pPr indent="-419100" lvl="0" marL="457200" rtl="0" algn="l">
              <a:lnSpc>
                <a:spcPct val="115000"/>
              </a:lnSpc>
              <a:spcBef>
                <a:spcPts val="0"/>
              </a:spcBef>
              <a:spcAft>
                <a:spcPts val="0"/>
              </a:spcAft>
              <a:buSzPts val="3000"/>
              <a:buAutoNum type="arabicPeriod"/>
            </a:pPr>
            <a:r>
              <a:rPr lang="en" sz="3000"/>
              <a:t>Draw something that can help two shy people start a conversation</a:t>
            </a:r>
            <a:endParaRPr sz="3000"/>
          </a:p>
          <a:p>
            <a:pPr indent="-419100" lvl="0" marL="457200" rtl="0" algn="l">
              <a:lnSpc>
                <a:spcPct val="115000"/>
              </a:lnSpc>
              <a:spcBef>
                <a:spcPts val="0"/>
              </a:spcBef>
              <a:spcAft>
                <a:spcPts val="0"/>
              </a:spcAft>
              <a:buSzPts val="3000"/>
              <a:buAutoNum type="arabicPeriod"/>
            </a:pPr>
            <a:r>
              <a:rPr lang="en" sz="3000"/>
              <a:t>Turn your bedroom into a holiday destination</a:t>
            </a:r>
            <a:endParaRPr sz="3000"/>
          </a:p>
          <a:p>
            <a:pPr indent="-419100" lvl="0" marL="457200" rtl="0" algn="l">
              <a:lnSpc>
                <a:spcPct val="115000"/>
              </a:lnSpc>
              <a:spcBef>
                <a:spcPts val="0"/>
              </a:spcBef>
              <a:spcAft>
                <a:spcPts val="0"/>
              </a:spcAft>
              <a:buSzPts val="3000"/>
              <a:buAutoNum type="arabicPeriod"/>
            </a:pPr>
            <a:r>
              <a:rPr lang="en" sz="3000"/>
              <a:t>Invent a pencil for someone who can’t use their hands</a:t>
            </a:r>
            <a:endParaRPr sz="3000"/>
          </a:p>
          <a:p>
            <a:pPr indent="-419100" lvl="0" marL="457200" rtl="0" algn="l">
              <a:lnSpc>
                <a:spcPct val="115000"/>
              </a:lnSpc>
              <a:spcBef>
                <a:spcPts val="0"/>
              </a:spcBef>
              <a:spcAft>
                <a:spcPts val="0"/>
              </a:spcAft>
              <a:buSzPts val="3000"/>
              <a:buAutoNum type="arabicPeriod"/>
            </a:pPr>
            <a:r>
              <a:rPr lang="en" sz="3000"/>
              <a:t>Make a pair of binoculars to see into the future</a:t>
            </a:r>
            <a:endParaRPr sz="3000"/>
          </a:p>
          <a:p>
            <a:pPr indent="-419100" lvl="0" marL="457200" rtl="0" algn="l">
              <a:lnSpc>
                <a:spcPct val="115000"/>
              </a:lnSpc>
              <a:spcBef>
                <a:spcPts val="0"/>
              </a:spcBef>
              <a:spcAft>
                <a:spcPts val="0"/>
              </a:spcAft>
              <a:buSzPts val="3000"/>
              <a:buAutoNum type="arabicPeriod"/>
            </a:pPr>
            <a:r>
              <a:rPr lang="en" sz="3000"/>
              <a:t>Draw a wacky machine to help you eat your lunch</a:t>
            </a:r>
            <a:endParaRPr sz="3000"/>
          </a:p>
          <a:p>
            <a:pPr indent="-419100" lvl="0" marL="457200" rtl="0" algn="l">
              <a:lnSpc>
                <a:spcPct val="115000"/>
              </a:lnSpc>
              <a:spcBef>
                <a:spcPts val="0"/>
              </a:spcBef>
              <a:spcAft>
                <a:spcPts val="0"/>
              </a:spcAft>
              <a:buSzPts val="3000"/>
              <a:buAutoNum type="arabicPeriod"/>
            </a:pPr>
            <a:r>
              <a:rPr lang="en" sz="3000"/>
              <a:t>Design a home for living in space</a:t>
            </a:r>
            <a:endParaRPr sz="3000"/>
          </a:p>
          <a:p>
            <a:pPr indent="-419100" lvl="0" marL="457200" rtl="0" algn="l">
              <a:lnSpc>
                <a:spcPct val="115000"/>
              </a:lnSpc>
              <a:spcBef>
                <a:spcPts val="0"/>
              </a:spcBef>
              <a:spcAft>
                <a:spcPts val="0"/>
              </a:spcAft>
              <a:buSzPts val="3000"/>
              <a:buAutoNum type="arabicPeriod"/>
            </a:pPr>
            <a:r>
              <a:rPr lang="en" sz="3000"/>
              <a:t>Draw a machine that would help you fall asleep happy</a:t>
            </a:r>
            <a:endParaRPr sz="3000"/>
          </a:p>
          <a:p>
            <a:pPr indent="-419100" lvl="0" marL="457200" rtl="0" algn="l">
              <a:lnSpc>
                <a:spcPct val="115000"/>
              </a:lnSpc>
              <a:spcBef>
                <a:spcPts val="0"/>
              </a:spcBef>
              <a:spcAft>
                <a:spcPts val="0"/>
              </a:spcAft>
              <a:buSzPts val="3000"/>
              <a:buAutoNum type="arabicPeriod"/>
            </a:pPr>
            <a:r>
              <a:rPr lang="en" sz="3000"/>
              <a:t>Invent a special soap to make hand washing fun</a:t>
            </a:r>
            <a:endParaRPr sz="3000"/>
          </a:p>
          <a:p>
            <a:pPr indent="-419100" lvl="0" marL="457200" rtl="0" algn="l">
              <a:lnSpc>
                <a:spcPct val="115000"/>
              </a:lnSpc>
              <a:spcBef>
                <a:spcPts val="0"/>
              </a:spcBef>
              <a:spcAft>
                <a:spcPts val="0"/>
              </a:spcAft>
              <a:buSzPts val="3000"/>
              <a:buAutoNum type="arabicPeriod"/>
            </a:pPr>
            <a:r>
              <a:rPr lang="en" sz="3000"/>
              <a:t>Imagine small things in your house becoming huge, and big things becoming tiny. Draw how it might look!</a:t>
            </a:r>
            <a:endParaRPr sz="3000"/>
          </a:p>
          <a:p>
            <a:pPr indent="-419100" lvl="0" marL="457200" rtl="0" algn="l">
              <a:lnSpc>
                <a:spcPct val="115000"/>
              </a:lnSpc>
              <a:spcBef>
                <a:spcPts val="0"/>
              </a:spcBef>
              <a:spcAft>
                <a:spcPts val="0"/>
              </a:spcAft>
              <a:buSzPts val="3000"/>
              <a:buAutoNum type="arabicPeriod"/>
            </a:pPr>
            <a:r>
              <a:rPr lang="en" sz="3000"/>
              <a:t>Design disco clothes for a party in your kitchen</a:t>
            </a:r>
            <a:endParaRPr sz="3000"/>
          </a:p>
          <a:p>
            <a:pPr indent="-419100" lvl="0" marL="457200" rtl="0" algn="l">
              <a:lnSpc>
                <a:spcPct val="115000"/>
              </a:lnSpc>
              <a:spcBef>
                <a:spcPts val="0"/>
              </a:spcBef>
              <a:spcAft>
                <a:spcPts val="0"/>
              </a:spcAft>
              <a:buSzPts val="3000"/>
              <a:buAutoNum type="arabicPeriod"/>
            </a:pPr>
            <a:r>
              <a:rPr lang="en" sz="3000"/>
              <a:t>Make an animal hat disguise</a:t>
            </a:r>
            <a:endParaRPr sz="3000"/>
          </a:p>
          <a:p>
            <a:pPr indent="-419100" lvl="0" marL="457200" rtl="0" algn="l">
              <a:lnSpc>
                <a:spcPct val="115000"/>
              </a:lnSpc>
              <a:spcBef>
                <a:spcPts val="0"/>
              </a:spcBef>
              <a:spcAft>
                <a:spcPts val="0"/>
              </a:spcAft>
              <a:buSzPts val="3000"/>
              <a:buAutoNum type="arabicPeriod"/>
            </a:pPr>
            <a:r>
              <a:rPr lang="en" sz="3000"/>
              <a:t>Draw a bicycle or scooter with special extra functions to make it more fun or useful</a:t>
            </a:r>
            <a:endParaRPr sz="3000"/>
          </a:p>
          <a:p>
            <a:pPr indent="-419100" lvl="0" marL="457200" rtl="0" algn="l">
              <a:lnSpc>
                <a:spcPct val="115000"/>
              </a:lnSpc>
              <a:spcBef>
                <a:spcPts val="0"/>
              </a:spcBef>
              <a:spcAft>
                <a:spcPts val="0"/>
              </a:spcAft>
              <a:buSzPts val="3000"/>
              <a:buAutoNum type="arabicPeriod"/>
            </a:pPr>
            <a:r>
              <a:rPr lang="en" sz="3000"/>
              <a:t>Draw a way to water your garden without going outdoors </a:t>
            </a:r>
            <a:endParaRPr sz="3000"/>
          </a:p>
          <a:p>
            <a:pPr indent="-419100" lvl="0" marL="457200" rtl="0" algn="l">
              <a:lnSpc>
                <a:spcPct val="115000"/>
              </a:lnSpc>
              <a:spcBef>
                <a:spcPts val="0"/>
              </a:spcBef>
              <a:spcAft>
                <a:spcPts val="0"/>
              </a:spcAft>
              <a:buSzPts val="3000"/>
              <a:buAutoNum type="arabicPeriod"/>
            </a:pPr>
            <a:r>
              <a:rPr lang="en" sz="3000"/>
              <a:t>Invent a machine to give yourself a big hug</a:t>
            </a:r>
            <a:endParaRPr sz="3000"/>
          </a:p>
          <a:p>
            <a:pPr indent="0" lvl="0" marL="457200" rtl="0" algn="l">
              <a:lnSpc>
                <a:spcPct val="115000"/>
              </a:lnSpc>
              <a:spcBef>
                <a:spcPts val="0"/>
              </a:spcBef>
              <a:spcAft>
                <a:spcPts val="0"/>
              </a:spcAft>
              <a:buNone/>
            </a:pPr>
            <a:r>
              <a:t/>
            </a:r>
            <a:endParaRPr sz="3000"/>
          </a:p>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70" name="Shape 70"/>
        <p:cNvGrpSpPr/>
        <p:nvPr/>
      </p:nvGrpSpPr>
      <p:grpSpPr>
        <a:xfrm>
          <a:off x="0" y="0"/>
          <a:ext cx="0" cy="0"/>
          <a:chOff x="0" y="0"/>
          <a:chExt cx="0" cy="0"/>
        </a:xfrm>
      </p:grpSpPr>
      <p:sp>
        <p:nvSpPr>
          <p:cNvPr id="71" name="Google Shape;71;p17"/>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72" name="Google Shape;72;p17"/>
          <p:cNvSpPr txBox="1"/>
          <p:nvPr/>
        </p:nvSpPr>
        <p:spPr>
          <a:xfrm>
            <a:off x="10031450" y="3180300"/>
            <a:ext cx="10594200" cy="5265000"/>
          </a:xfrm>
          <a:prstGeom prst="rect">
            <a:avLst/>
          </a:prstGeom>
          <a:noFill/>
          <a:ln>
            <a:noFill/>
          </a:ln>
        </p:spPr>
        <p:txBody>
          <a:bodyPr anchorCtr="0" anchor="t" bIns="182850" lIns="182850" spcFirstLastPara="1" rIns="182850" wrap="square" tIns="182850">
            <a:noAutofit/>
          </a:bodyPr>
          <a:lstStyle/>
          <a:p>
            <a:pPr indent="0" lvl="0" marL="0" rtl="0" algn="ctr">
              <a:lnSpc>
                <a:spcPct val="90000"/>
              </a:lnSpc>
              <a:spcBef>
                <a:spcPts val="0"/>
              </a:spcBef>
              <a:spcAft>
                <a:spcPts val="0"/>
              </a:spcAft>
              <a:buNone/>
            </a:pPr>
            <a:r>
              <a:rPr lang="en" sz="11000">
                <a:solidFill>
                  <a:schemeClr val="dk1"/>
                </a:solidFill>
                <a:latin typeface="Amatic SC"/>
                <a:ea typeface="Amatic SC"/>
                <a:cs typeface="Amatic SC"/>
                <a:sym typeface="Amatic SC"/>
              </a:rPr>
              <a:t>Draw or make </a:t>
            </a:r>
            <a:endParaRPr sz="11000">
              <a:solidFill>
                <a:schemeClr val="dk1"/>
              </a:solidFill>
              <a:latin typeface="Amatic SC"/>
              <a:ea typeface="Amatic SC"/>
              <a:cs typeface="Amatic SC"/>
              <a:sym typeface="Amatic SC"/>
            </a:endParaRPr>
          </a:p>
          <a:p>
            <a:pPr indent="0" lvl="0" marL="0" rtl="0" algn="ctr">
              <a:lnSpc>
                <a:spcPct val="90000"/>
              </a:lnSpc>
              <a:spcBef>
                <a:spcPts val="0"/>
              </a:spcBef>
              <a:spcAft>
                <a:spcPts val="0"/>
              </a:spcAft>
              <a:buClr>
                <a:schemeClr val="dk1"/>
              </a:buClr>
              <a:buSzPts val="1100"/>
              <a:buFont typeface="Arial"/>
              <a:buNone/>
            </a:pPr>
            <a:r>
              <a:rPr lang="en" sz="11000">
                <a:solidFill>
                  <a:schemeClr val="dk1"/>
                </a:solidFill>
                <a:latin typeface="Amatic SC"/>
                <a:ea typeface="Amatic SC"/>
                <a:cs typeface="Amatic SC"/>
                <a:sym typeface="Amatic SC"/>
              </a:rPr>
              <a:t>something to </a:t>
            </a:r>
            <a:endParaRPr sz="11000">
              <a:solidFill>
                <a:schemeClr val="dk1"/>
              </a:solidFill>
              <a:latin typeface="Amatic SC"/>
              <a:ea typeface="Amatic SC"/>
              <a:cs typeface="Amatic SC"/>
              <a:sym typeface="Amatic SC"/>
            </a:endParaRPr>
          </a:p>
          <a:p>
            <a:pPr indent="0" lvl="0" marL="0" rtl="0" algn="ctr">
              <a:lnSpc>
                <a:spcPct val="90000"/>
              </a:lnSpc>
              <a:spcBef>
                <a:spcPts val="0"/>
              </a:spcBef>
              <a:spcAft>
                <a:spcPts val="0"/>
              </a:spcAft>
              <a:buClr>
                <a:schemeClr val="dk1"/>
              </a:buClr>
              <a:buSzPts val="1100"/>
              <a:buFont typeface="Arial"/>
              <a:buNone/>
            </a:pPr>
            <a:r>
              <a:rPr b="1" lang="en" sz="11000">
                <a:solidFill>
                  <a:schemeClr val="dk1"/>
                </a:solidFill>
                <a:latin typeface="Amatic SC"/>
                <a:ea typeface="Amatic SC"/>
                <a:cs typeface="Amatic SC"/>
                <a:sym typeface="Amatic SC"/>
              </a:rPr>
              <a:t>stop</a:t>
            </a:r>
            <a:r>
              <a:rPr lang="en" sz="11000">
                <a:solidFill>
                  <a:schemeClr val="dk1"/>
                </a:solidFill>
                <a:latin typeface="Amatic SC"/>
                <a:ea typeface="Amatic SC"/>
                <a:cs typeface="Amatic SC"/>
                <a:sym typeface="Amatic SC"/>
              </a:rPr>
              <a:t> POLLUTION</a:t>
            </a:r>
            <a:endParaRPr sz="11000">
              <a:latin typeface="Amatic SC"/>
              <a:ea typeface="Amatic SC"/>
              <a:cs typeface="Amatic SC"/>
              <a:sym typeface="Amatic SC"/>
            </a:endParaRPr>
          </a:p>
          <a:p>
            <a:pPr indent="0" lvl="0" marL="0" rtl="0" algn="ctr">
              <a:spcBef>
                <a:spcPts val="0"/>
              </a:spcBef>
              <a:spcAft>
                <a:spcPts val="0"/>
              </a:spcAft>
              <a:buNone/>
            </a:pPr>
            <a:r>
              <a:rPr lang="en" sz="12000">
                <a:latin typeface="Amatic SC"/>
                <a:ea typeface="Amatic SC"/>
                <a:cs typeface="Amatic SC"/>
                <a:sym typeface="Amatic SC"/>
              </a:rPr>
              <a:t> </a:t>
            </a:r>
            <a:endParaRPr sz="12000">
              <a:latin typeface="Amatic SC"/>
              <a:ea typeface="Amatic SC"/>
              <a:cs typeface="Amatic SC"/>
              <a:sym typeface="Amatic SC"/>
            </a:endParaRPr>
          </a:p>
        </p:txBody>
      </p:sp>
      <p:pic>
        <p:nvPicPr>
          <p:cNvPr id="73" name="Google Shape;73;p17"/>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74" name="Google Shape;74;p17"/>
          <p:cNvPicPr preferRelativeResize="0"/>
          <p:nvPr/>
        </p:nvPicPr>
        <p:blipFill rotWithShape="1">
          <a:blip r:embed="rId4">
            <a:alphaModFix/>
          </a:blip>
          <a:srcRect b="0" l="0" r="0" t="0"/>
          <a:stretch/>
        </p:blipFill>
        <p:spPr>
          <a:xfrm>
            <a:off x="9944100" y="8118850"/>
            <a:ext cx="10993248" cy="1964750"/>
          </a:xfrm>
          <a:prstGeom prst="rect">
            <a:avLst/>
          </a:prstGeom>
          <a:noFill/>
          <a:ln>
            <a:noFill/>
          </a:ln>
        </p:spPr>
      </p:pic>
      <p:sp>
        <p:nvSpPr>
          <p:cNvPr id="75" name="Google Shape;75;p17"/>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76" name="Google Shape;76;p17"/>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a:t>
            </a:r>
            <a:r>
              <a:rPr lang="en" sz="4200">
                <a:latin typeface="Doppio One"/>
                <a:ea typeface="Doppio One"/>
                <a:cs typeface="Doppio One"/>
                <a:sym typeface="Doppio One"/>
              </a:rPr>
              <a:t>46</a:t>
            </a:r>
            <a:endParaRPr sz="4200">
              <a:latin typeface="Doppio One"/>
              <a:ea typeface="Doppio One"/>
              <a:cs typeface="Doppio One"/>
              <a:sym typeface="Doppio One"/>
            </a:endParaRPr>
          </a:p>
        </p:txBody>
      </p:sp>
      <p:pic>
        <p:nvPicPr>
          <p:cNvPr id="77" name="Google Shape;77;p17"/>
          <p:cNvPicPr preferRelativeResize="0"/>
          <p:nvPr/>
        </p:nvPicPr>
        <p:blipFill>
          <a:blip r:embed="rId5">
            <a:alphaModFix/>
          </a:blip>
          <a:stretch>
            <a:fillRect/>
          </a:stretch>
        </p:blipFill>
        <p:spPr>
          <a:xfrm>
            <a:off x="150" y="0"/>
            <a:ext cx="9867599" cy="9867599"/>
          </a:xfrm>
          <a:prstGeom prst="rect">
            <a:avLst/>
          </a:prstGeom>
          <a:noFill/>
          <a:ln>
            <a:noFill/>
          </a:ln>
        </p:spPr>
      </p:pic>
      <p:pic>
        <p:nvPicPr>
          <p:cNvPr id="78" name="Google Shape;78;p17"/>
          <p:cNvPicPr preferRelativeResize="0"/>
          <p:nvPr/>
        </p:nvPicPr>
        <p:blipFill>
          <a:blip r:embed="rId6">
            <a:alphaModFix/>
          </a:blip>
          <a:stretch>
            <a:fillRect/>
          </a:stretch>
        </p:blipFill>
        <p:spPr>
          <a:xfrm>
            <a:off x="0" y="0"/>
            <a:ext cx="20841726" cy="104772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82" name="Shape 82"/>
        <p:cNvGrpSpPr/>
        <p:nvPr/>
      </p:nvGrpSpPr>
      <p:grpSpPr>
        <a:xfrm>
          <a:off x="0" y="0"/>
          <a:ext cx="0" cy="0"/>
          <a:chOff x="0" y="0"/>
          <a:chExt cx="0" cy="0"/>
        </a:xfrm>
      </p:grpSpPr>
      <p:sp>
        <p:nvSpPr>
          <p:cNvPr id="83" name="Google Shape;83;p18"/>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84" name="Google Shape;84;p18"/>
          <p:cNvSpPr txBox="1"/>
          <p:nvPr/>
        </p:nvSpPr>
        <p:spPr>
          <a:xfrm>
            <a:off x="10031450" y="3180300"/>
            <a:ext cx="109932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9600">
                <a:latin typeface="Amatic SC"/>
                <a:ea typeface="Amatic SC"/>
                <a:cs typeface="Amatic SC"/>
                <a:sym typeface="Amatic SC"/>
              </a:rPr>
              <a:t>Using cardboard or old packaging make a </a:t>
            </a:r>
            <a:endParaRPr sz="9600">
              <a:latin typeface="Amatic SC"/>
              <a:ea typeface="Amatic SC"/>
              <a:cs typeface="Amatic SC"/>
              <a:sym typeface="Amatic SC"/>
            </a:endParaRPr>
          </a:p>
          <a:p>
            <a:pPr indent="0" lvl="0" marL="0" rtl="0" algn="ctr">
              <a:spcBef>
                <a:spcPts val="0"/>
              </a:spcBef>
              <a:spcAft>
                <a:spcPts val="0"/>
              </a:spcAft>
              <a:buNone/>
            </a:pPr>
            <a:r>
              <a:rPr b="1" lang="en" sz="9600">
                <a:latin typeface="Amatic SC"/>
                <a:ea typeface="Amatic SC"/>
                <a:cs typeface="Amatic SC"/>
                <a:sym typeface="Amatic SC"/>
              </a:rPr>
              <a:t>TIME TRAVEL MACHINE</a:t>
            </a:r>
            <a:endParaRPr b="1" sz="9600">
              <a:latin typeface="Amatic SC"/>
              <a:ea typeface="Amatic SC"/>
              <a:cs typeface="Amatic SC"/>
              <a:sym typeface="Amatic SC"/>
            </a:endParaRPr>
          </a:p>
          <a:p>
            <a:pPr indent="0" lvl="0" marL="0" rtl="0" algn="ctr">
              <a:spcBef>
                <a:spcPts val="0"/>
              </a:spcBef>
              <a:spcAft>
                <a:spcPts val="0"/>
              </a:spcAft>
              <a:buNone/>
            </a:pPr>
            <a:r>
              <a:rPr lang="en" sz="9600">
                <a:latin typeface="Amatic SC"/>
                <a:ea typeface="Amatic SC"/>
                <a:cs typeface="Amatic SC"/>
                <a:sym typeface="Amatic SC"/>
              </a:rPr>
              <a:t>  </a:t>
            </a:r>
            <a:endParaRPr sz="9600">
              <a:latin typeface="Amatic SC"/>
              <a:ea typeface="Amatic SC"/>
              <a:cs typeface="Amatic SC"/>
              <a:sym typeface="Amatic SC"/>
            </a:endParaRPr>
          </a:p>
        </p:txBody>
      </p:sp>
      <p:pic>
        <p:nvPicPr>
          <p:cNvPr id="85" name="Google Shape;85;p18"/>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86" name="Google Shape;86;p18"/>
          <p:cNvPicPr preferRelativeResize="0"/>
          <p:nvPr/>
        </p:nvPicPr>
        <p:blipFill rotWithShape="1">
          <a:blip r:embed="rId4">
            <a:alphaModFix/>
          </a:blip>
          <a:srcRect b="0" l="0" r="0" t="0"/>
          <a:stretch/>
        </p:blipFill>
        <p:spPr>
          <a:xfrm>
            <a:off x="9944100" y="8118850"/>
            <a:ext cx="10993248" cy="1964750"/>
          </a:xfrm>
          <a:prstGeom prst="rect">
            <a:avLst/>
          </a:prstGeom>
          <a:noFill/>
          <a:ln>
            <a:noFill/>
          </a:ln>
        </p:spPr>
      </p:pic>
      <p:sp>
        <p:nvSpPr>
          <p:cNvPr id="87" name="Google Shape;87;p18"/>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88" name="Google Shape;88;p18"/>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a:t>
            </a:r>
            <a:fld id="{00000000-1234-1234-1234-123412341234}" type="slidenum">
              <a:rPr lang="en" sz="4200">
                <a:latin typeface="Doppio One"/>
                <a:ea typeface="Doppio One"/>
                <a:cs typeface="Doppio One"/>
                <a:sym typeface="Doppio One"/>
              </a:rPr>
              <a:t>‹#›</a:t>
            </a:fld>
            <a:endParaRPr sz="4200">
              <a:latin typeface="Doppio One"/>
              <a:ea typeface="Doppio One"/>
              <a:cs typeface="Doppio One"/>
              <a:sym typeface="Doppio One"/>
            </a:endParaRPr>
          </a:p>
        </p:txBody>
      </p:sp>
      <p:pic>
        <p:nvPicPr>
          <p:cNvPr id="89" name="Google Shape;89;p18"/>
          <p:cNvPicPr preferRelativeResize="0"/>
          <p:nvPr/>
        </p:nvPicPr>
        <p:blipFill>
          <a:blip r:embed="rId5">
            <a:alphaModFix/>
          </a:blip>
          <a:stretch>
            <a:fillRect/>
          </a:stretch>
        </p:blipFill>
        <p:spPr>
          <a:xfrm>
            <a:off x="150" y="75"/>
            <a:ext cx="20955000" cy="10477500"/>
          </a:xfrm>
          <a:prstGeom prst="rect">
            <a:avLst/>
          </a:prstGeom>
          <a:noFill/>
          <a:ln>
            <a:noFill/>
          </a:ln>
        </p:spPr>
      </p:pic>
      <p:pic>
        <p:nvPicPr>
          <p:cNvPr id="90" name="Google Shape;90;p18"/>
          <p:cNvPicPr preferRelativeResize="0"/>
          <p:nvPr/>
        </p:nvPicPr>
        <p:blipFill>
          <a:blip r:embed="rId6">
            <a:alphaModFix/>
          </a:blip>
          <a:stretch>
            <a:fillRect/>
          </a:stretch>
        </p:blipFill>
        <p:spPr>
          <a:xfrm>
            <a:off x="12" y="-24725"/>
            <a:ext cx="20973211" cy="104772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94" name="Shape 94"/>
        <p:cNvGrpSpPr/>
        <p:nvPr/>
      </p:nvGrpSpPr>
      <p:grpSpPr>
        <a:xfrm>
          <a:off x="0" y="0"/>
          <a:ext cx="0" cy="0"/>
          <a:chOff x="0" y="0"/>
          <a:chExt cx="0" cy="0"/>
        </a:xfrm>
      </p:grpSpPr>
      <p:sp>
        <p:nvSpPr>
          <p:cNvPr id="95" name="Google Shape;95;p19"/>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96" name="Google Shape;96;p19"/>
          <p:cNvSpPr txBox="1"/>
          <p:nvPr/>
        </p:nvSpPr>
        <p:spPr>
          <a:xfrm>
            <a:off x="10031450" y="3027900"/>
            <a:ext cx="10594200" cy="5265000"/>
          </a:xfrm>
          <a:prstGeom prst="rect">
            <a:avLst/>
          </a:prstGeom>
          <a:noFill/>
          <a:ln>
            <a:noFill/>
          </a:ln>
        </p:spPr>
        <p:txBody>
          <a:bodyPr anchorCtr="0" anchor="t" bIns="182850" lIns="182850" spcFirstLastPara="1" rIns="182850" wrap="square" tIns="182850">
            <a:noAutofit/>
          </a:bodyPr>
          <a:lstStyle/>
          <a:p>
            <a:pPr indent="0" lvl="0" marL="0" rtl="0" algn="ctr">
              <a:lnSpc>
                <a:spcPct val="90000"/>
              </a:lnSpc>
              <a:spcBef>
                <a:spcPts val="0"/>
              </a:spcBef>
              <a:spcAft>
                <a:spcPts val="0"/>
              </a:spcAft>
              <a:buNone/>
            </a:pPr>
            <a:r>
              <a:rPr lang="en" sz="10000">
                <a:latin typeface="Amatic SC"/>
                <a:ea typeface="Amatic SC"/>
                <a:cs typeface="Amatic SC"/>
                <a:sym typeface="Amatic SC"/>
              </a:rPr>
              <a:t>Invent something to make the room quiet when you are concentrating</a:t>
            </a:r>
            <a:endParaRPr sz="10000">
              <a:latin typeface="Amatic SC"/>
              <a:ea typeface="Amatic SC"/>
              <a:cs typeface="Amatic SC"/>
              <a:sym typeface="Amatic SC"/>
            </a:endParaRPr>
          </a:p>
          <a:p>
            <a:pPr indent="0" lvl="0" marL="0" rtl="0" algn="ctr">
              <a:lnSpc>
                <a:spcPct val="90000"/>
              </a:lnSpc>
              <a:spcBef>
                <a:spcPts val="0"/>
              </a:spcBef>
              <a:spcAft>
                <a:spcPts val="0"/>
              </a:spcAft>
              <a:buNone/>
            </a:pPr>
            <a:r>
              <a:rPr lang="en" sz="12000">
                <a:latin typeface="Amatic SC"/>
                <a:ea typeface="Amatic SC"/>
                <a:cs typeface="Amatic SC"/>
                <a:sym typeface="Amatic SC"/>
              </a:rPr>
              <a:t> </a:t>
            </a:r>
            <a:endParaRPr sz="12000">
              <a:latin typeface="Amatic SC"/>
              <a:ea typeface="Amatic SC"/>
              <a:cs typeface="Amatic SC"/>
              <a:sym typeface="Amatic SC"/>
            </a:endParaRPr>
          </a:p>
        </p:txBody>
      </p:sp>
      <p:pic>
        <p:nvPicPr>
          <p:cNvPr id="97" name="Google Shape;97;p19"/>
          <p:cNvPicPr preferRelativeResize="0"/>
          <p:nvPr/>
        </p:nvPicPr>
        <p:blipFill>
          <a:blip r:embed="rId3">
            <a:alphaModFix/>
          </a:blip>
          <a:stretch>
            <a:fillRect/>
          </a:stretch>
        </p:blipFill>
        <p:spPr>
          <a:xfrm>
            <a:off x="150" y="-5"/>
            <a:ext cx="9867600" cy="9912456"/>
          </a:xfrm>
          <a:prstGeom prst="rect">
            <a:avLst/>
          </a:prstGeom>
          <a:noFill/>
          <a:ln>
            <a:noFill/>
          </a:ln>
        </p:spPr>
      </p:pic>
      <p:sp>
        <p:nvSpPr>
          <p:cNvPr id="98" name="Google Shape;98;p19"/>
          <p:cNvSpPr/>
          <p:nvPr/>
        </p:nvSpPr>
        <p:spPr>
          <a:xfrm>
            <a:off x="150" y="9531900"/>
            <a:ext cx="9867600" cy="9456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99" name="Google Shape;99;p19"/>
          <p:cNvSpPr txBox="1"/>
          <p:nvPr/>
        </p:nvSpPr>
        <p:spPr>
          <a:xfrm>
            <a:off x="322100" y="9531900"/>
            <a:ext cx="10594200" cy="780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3600">
                <a:latin typeface="Doppio One"/>
                <a:ea typeface="Doppio One"/>
                <a:cs typeface="Doppio One"/>
                <a:sym typeface="Doppio One"/>
              </a:rPr>
              <a:t>‘Silent ear covers’ Emily, Age 7, UK</a:t>
            </a:r>
            <a:endParaRPr sz="3600">
              <a:latin typeface="Doppio One"/>
              <a:ea typeface="Doppio One"/>
              <a:cs typeface="Doppio One"/>
              <a:sym typeface="Doppio One"/>
            </a:endParaRPr>
          </a:p>
        </p:txBody>
      </p:sp>
      <p:pic>
        <p:nvPicPr>
          <p:cNvPr id="100" name="Google Shape;100;p19"/>
          <p:cNvPicPr preferRelativeResize="0"/>
          <p:nvPr/>
        </p:nvPicPr>
        <p:blipFill rotWithShape="1">
          <a:blip r:embed="rId4">
            <a:alphaModFix/>
          </a:blip>
          <a:srcRect b="-36948" l="1748" r="0" t="0"/>
          <a:stretch/>
        </p:blipFill>
        <p:spPr>
          <a:xfrm>
            <a:off x="13173850" y="394600"/>
            <a:ext cx="4578756" cy="2861699"/>
          </a:xfrm>
          <a:prstGeom prst="rect">
            <a:avLst/>
          </a:prstGeom>
          <a:noFill/>
          <a:ln>
            <a:noFill/>
          </a:ln>
        </p:spPr>
      </p:pic>
      <p:pic>
        <p:nvPicPr>
          <p:cNvPr id="101" name="Google Shape;101;p19"/>
          <p:cNvPicPr preferRelativeResize="0"/>
          <p:nvPr/>
        </p:nvPicPr>
        <p:blipFill rotWithShape="1">
          <a:blip r:embed="rId5">
            <a:alphaModFix/>
          </a:blip>
          <a:srcRect b="0" l="0" r="0" t="0"/>
          <a:stretch/>
        </p:blipFill>
        <p:spPr>
          <a:xfrm>
            <a:off x="9944100" y="8118850"/>
            <a:ext cx="10993248" cy="1964750"/>
          </a:xfrm>
          <a:prstGeom prst="rect">
            <a:avLst/>
          </a:prstGeom>
          <a:noFill/>
          <a:ln>
            <a:noFill/>
          </a:ln>
        </p:spPr>
      </p:pic>
      <p:sp>
        <p:nvSpPr>
          <p:cNvPr id="102" name="Google Shape;102;p19"/>
          <p:cNvSpPr txBox="1"/>
          <p:nvPr/>
        </p:nvSpPr>
        <p:spPr>
          <a:xfrm>
            <a:off x="129771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103" name="Google Shape;103;p19"/>
          <p:cNvSpPr txBox="1"/>
          <p:nvPr>
            <p:ph idx="12" type="sldNum"/>
          </p:nvPr>
        </p:nvSpPr>
        <p:spPr>
          <a:xfrm>
            <a:off x="169804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a:t>
            </a:r>
            <a:r>
              <a:rPr lang="en" sz="4200">
                <a:latin typeface="Doppio One"/>
                <a:ea typeface="Doppio One"/>
                <a:cs typeface="Doppio One"/>
                <a:sym typeface="Doppio One"/>
              </a:rPr>
              <a:t>33</a:t>
            </a:r>
            <a:endParaRPr sz="4200">
              <a:latin typeface="Doppio One"/>
              <a:ea typeface="Doppio One"/>
              <a:cs typeface="Doppio One"/>
              <a:sym typeface="Doppio One"/>
            </a:endParaRPr>
          </a:p>
        </p:txBody>
      </p:sp>
      <p:pic>
        <p:nvPicPr>
          <p:cNvPr id="104" name="Google Shape;104;p19"/>
          <p:cNvPicPr preferRelativeResize="0"/>
          <p:nvPr/>
        </p:nvPicPr>
        <p:blipFill>
          <a:blip r:embed="rId6">
            <a:alphaModFix/>
          </a:blip>
          <a:stretch>
            <a:fillRect/>
          </a:stretch>
        </p:blipFill>
        <p:spPr>
          <a:xfrm>
            <a:off x="0" y="0"/>
            <a:ext cx="20992105" cy="104772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108" name="Shape 108"/>
        <p:cNvGrpSpPr/>
        <p:nvPr/>
      </p:nvGrpSpPr>
      <p:grpSpPr>
        <a:xfrm>
          <a:off x="0" y="0"/>
          <a:ext cx="0" cy="0"/>
          <a:chOff x="0" y="0"/>
          <a:chExt cx="0" cy="0"/>
        </a:xfrm>
      </p:grpSpPr>
      <p:sp>
        <p:nvSpPr>
          <p:cNvPr id="109" name="Google Shape;109;p20"/>
          <p:cNvSpPr/>
          <p:nvPr/>
        </p:nvSpPr>
        <p:spPr>
          <a:xfrm>
            <a:off x="150" y="0"/>
            <a:ext cx="968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10" name="Google Shape;110;p20"/>
          <p:cNvSpPr txBox="1"/>
          <p:nvPr/>
        </p:nvSpPr>
        <p:spPr>
          <a:xfrm>
            <a:off x="10477500" y="2951700"/>
            <a:ext cx="100206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10000">
                <a:latin typeface="Amatic SC"/>
                <a:ea typeface="Amatic SC"/>
                <a:cs typeface="Amatic SC"/>
                <a:sym typeface="Amatic SC"/>
              </a:rPr>
              <a:t>Draw an invention to help older people </a:t>
            </a:r>
            <a:endParaRPr sz="10000">
              <a:latin typeface="Amatic SC"/>
              <a:ea typeface="Amatic SC"/>
              <a:cs typeface="Amatic SC"/>
              <a:sym typeface="Amatic SC"/>
            </a:endParaRPr>
          </a:p>
          <a:p>
            <a:pPr indent="0" lvl="0" marL="0" rtl="0" algn="ctr">
              <a:spcBef>
                <a:spcPts val="0"/>
              </a:spcBef>
              <a:spcAft>
                <a:spcPts val="0"/>
              </a:spcAft>
              <a:buNone/>
            </a:pPr>
            <a:r>
              <a:rPr lang="en" sz="10000">
                <a:latin typeface="Amatic SC"/>
                <a:ea typeface="Amatic SC"/>
                <a:cs typeface="Amatic SC"/>
                <a:sym typeface="Amatic SC"/>
              </a:rPr>
              <a:t> move about faster.</a:t>
            </a:r>
            <a:endParaRPr sz="10000">
              <a:latin typeface="Amatic SC"/>
              <a:ea typeface="Amatic SC"/>
              <a:cs typeface="Amatic SC"/>
              <a:sym typeface="Amatic SC"/>
            </a:endParaRPr>
          </a:p>
          <a:p>
            <a:pPr indent="0" lvl="0" marL="0" rtl="0" algn="ctr">
              <a:spcBef>
                <a:spcPts val="0"/>
              </a:spcBef>
              <a:spcAft>
                <a:spcPts val="0"/>
              </a:spcAft>
              <a:buNone/>
            </a:pPr>
            <a:r>
              <a:rPr lang="en" sz="12000">
                <a:latin typeface="Amatic SC"/>
                <a:ea typeface="Amatic SC"/>
                <a:cs typeface="Amatic SC"/>
                <a:sym typeface="Amatic SC"/>
              </a:rPr>
              <a:t> </a:t>
            </a:r>
            <a:endParaRPr sz="12000">
              <a:latin typeface="Amatic SC"/>
              <a:ea typeface="Amatic SC"/>
              <a:cs typeface="Amatic SC"/>
              <a:sym typeface="Amatic SC"/>
            </a:endParaRPr>
          </a:p>
        </p:txBody>
      </p:sp>
      <p:pic>
        <p:nvPicPr>
          <p:cNvPr id="111" name="Google Shape;111;p20"/>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sp>
        <p:nvSpPr>
          <p:cNvPr id="112" name="Google Shape;112;p20"/>
          <p:cNvSpPr txBox="1"/>
          <p:nvPr/>
        </p:nvSpPr>
        <p:spPr>
          <a:xfrm>
            <a:off x="322100" y="8731800"/>
            <a:ext cx="8632200" cy="1965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3600">
                <a:latin typeface="Doppio One"/>
                <a:ea typeface="Doppio One"/>
                <a:cs typeface="Doppio One"/>
                <a:sym typeface="Doppio One"/>
              </a:rPr>
              <a:t>‘Weight reducing drone’ by Douglas, Age 10, Germany</a:t>
            </a:r>
            <a:endParaRPr sz="3600">
              <a:latin typeface="Doppio One"/>
              <a:ea typeface="Doppio One"/>
              <a:cs typeface="Doppio One"/>
              <a:sym typeface="Doppio One"/>
            </a:endParaRPr>
          </a:p>
        </p:txBody>
      </p:sp>
      <p:pic>
        <p:nvPicPr>
          <p:cNvPr id="113" name="Google Shape;113;p20"/>
          <p:cNvPicPr preferRelativeResize="0"/>
          <p:nvPr/>
        </p:nvPicPr>
        <p:blipFill rotWithShape="1">
          <a:blip r:embed="rId4">
            <a:alphaModFix/>
          </a:blip>
          <a:srcRect b="0" l="0" r="0" t="0"/>
          <a:stretch/>
        </p:blipFill>
        <p:spPr>
          <a:xfrm>
            <a:off x="9944100" y="8118850"/>
            <a:ext cx="10993248" cy="1964750"/>
          </a:xfrm>
          <a:prstGeom prst="rect">
            <a:avLst/>
          </a:prstGeom>
          <a:noFill/>
          <a:ln>
            <a:noFill/>
          </a:ln>
        </p:spPr>
      </p:pic>
      <p:pic>
        <p:nvPicPr>
          <p:cNvPr id="114" name="Google Shape;114;p20"/>
          <p:cNvPicPr preferRelativeResize="0"/>
          <p:nvPr/>
        </p:nvPicPr>
        <p:blipFill>
          <a:blip r:embed="rId5">
            <a:alphaModFix/>
          </a:blip>
          <a:stretch>
            <a:fillRect/>
          </a:stretch>
        </p:blipFill>
        <p:spPr>
          <a:xfrm>
            <a:off x="-13950" y="1675600"/>
            <a:ext cx="9687600" cy="6229130"/>
          </a:xfrm>
          <a:prstGeom prst="rect">
            <a:avLst/>
          </a:prstGeom>
          <a:noFill/>
          <a:ln>
            <a:noFill/>
          </a:ln>
        </p:spPr>
      </p:pic>
      <p:sp>
        <p:nvSpPr>
          <p:cNvPr id="115" name="Google Shape;115;p20"/>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116" name="Google Shape;116;p20"/>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a:t>
            </a:r>
            <a:r>
              <a:rPr lang="en" sz="4200">
                <a:latin typeface="Doppio One"/>
                <a:ea typeface="Doppio One"/>
                <a:cs typeface="Doppio One"/>
                <a:sym typeface="Doppio One"/>
              </a:rPr>
              <a:t>34</a:t>
            </a:r>
            <a:endParaRPr sz="4200">
              <a:latin typeface="Doppio One"/>
              <a:ea typeface="Doppio One"/>
              <a:cs typeface="Doppio One"/>
              <a:sym typeface="Doppio One"/>
            </a:endParaRPr>
          </a:p>
        </p:txBody>
      </p:sp>
      <p:pic>
        <p:nvPicPr>
          <p:cNvPr id="117" name="Google Shape;117;p20"/>
          <p:cNvPicPr preferRelativeResize="0"/>
          <p:nvPr/>
        </p:nvPicPr>
        <p:blipFill>
          <a:blip r:embed="rId6">
            <a:alphaModFix/>
          </a:blip>
          <a:stretch>
            <a:fillRect/>
          </a:stretch>
        </p:blipFill>
        <p:spPr>
          <a:xfrm>
            <a:off x="-13938" y="-29475"/>
            <a:ext cx="20954999" cy="1050574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121" name="Shape 121"/>
        <p:cNvGrpSpPr/>
        <p:nvPr/>
      </p:nvGrpSpPr>
      <p:grpSpPr>
        <a:xfrm>
          <a:off x="0" y="0"/>
          <a:ext cx="0" cy="0"/>
          <a:chOff x="0" y="0"/>
          <a:chExt cx="0" cy="0"/>
        </a:xfrm>
      </p:grpSpPr>
      <p:sp>
        <p:nvSpPr>
          <p:cNvPr id="122" name="Google Shape;122;p21"/>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23" name="Google Shape;123;p21"/>
          <p:cNvSpPr txBox="1"/>
          <p:nvPr/>
        </p:nvSpPr>
        <p:spPr>
          <a:xfrm>
            <a:off x="10477500" y="3256500"/>
            <a:ext cx="100206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13000">
                <a:latin typeface="Amatic SC"/>
                <a:ea typeface="Amatic SC"/>
                <a:cs typeface="Amatic SC"/>
                <a:sym typeface="Amatic SC"/>
              </a:rPr>
              <a:t>Draw HAIRCUTS in the shape of animals</a:t>
            </a:r>
            <a:endParaRPr sz="13000">
              <a:latin typeface="Amatic SC"/>
              <a:ea typeface="Amatic SC"/>
              <a:cs typeface="Amatic SC"/>
              <a:sym typeface="Amatic SC"/>
            </a:endParaRPr>
          </a:p>
          <a:p>
            <a:pPr indent="0" lvl="0" marL="0" rtl="0" algn="ctr">
              <a:spcBef>
                <a:spcPts val="0"/>
              </a:spcBef>
              <a:spcAft>
                <a:spcPts val="0"/>
              </a:spcAft>
              <a:buNone/>
            </a:pPr>
            <a:r>
              <a:rPr lang="en" sz="12000">
                <a:latin typeface="Amatic SC"/>
                <a:ea typeface="Amatic SC"/>
                <a:cs typeface="Amatic SC"/>
                <a:sym typeface="Amatic SC"/>
              </a:rPr>
              <a:t> </a:t>
            </a:r>
            <a:endParaRPr sz="12000">
              <a:latin typeface="Amatic SC"/>
              <a:ea typeface="Amatic SC"/>
              <a:cs typeface="Amatic SC"/>
              <a:sym typeface="Amatic SC"/>
            </a:endParaRPr>
          </a:p>
        </p:txBody>
      </p:sp>
      <p:sp>
        <p:nvSpPr>
          <p:cNvPr id="124" name="Google Shape;124;p21"/>
          <p:cNvSpPr txBox="1"/>
          <p:nvPr/>
        </p:nvSpPr>
        <p:spPr>
          <a:xfrm>
            <a:off x="322100" y="9531900"/>
            <a:ext cx="8632200" cy="780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t/>
            </a:r>
            <a:endParaRPr sz="3600">
              <a:latin typeface="Doppio One"/>
              <a:ea typeface="Doppio One"/>
              <a:cs typeface="Doppio One"/>
              <a:sym typeface="Doppio One"/>
            </a:endParaRPr>
          </a:p>
        </p:txBody>
      </p:sp>
      <p:pic>
        <p:nvPicPr>
          <p:cNvPr id="125" name="Google Shape;125;p21"/>
          <p:cNvPicPr preferRelativeResize="0"/>
          <p:nvPr/>
        </p:nvPicPr>
        <p:blipFill rotWithShape="1">
          <a:blip r:embed="rId3">
            <a:alphaModFix/>
          </a:blip>
          <a:srcRect b="0" l="0" r="0" t="0"/>
          <a:stretch/>
        </p:blipFill>
        <p:spPr>
          <a:xfrm>
            <a:off x="617850" y="610050"/>
            <a:ext cx="8632200" cy="8632200"/>
          </a:xfrm>
          <a:prstGeom prst="rect">
            <a:avLst/>
          </a:prstGeom>
          <a:noFill/>
          <a:ln>
            <a:noFill/>
          </a:ln>
        </p:spPr>
      </p:pic>
      <p:pic>
        <p:nvPicPr>
          <p:cNvPr id="126" name="Google Shape;126;p21"/>
          <p:cNvPicPr preferRelativeResize="0"/>
          <p:nvPr/>
        </p:nvPicPr>
        <p:blipFill rotWithShape="1">
          <a:blip r:embed="rId4">
            <a:alphaModFix/>
          </a:blip>
          <a:srcRect b="-36948" l="1748" r="0" t="0"/>
          <a:stretch/>
        </p:blipFill>
        <p:spPr>
          <a:xfrm>
            <a:off x="13173850" y="394600"/>
            <a:ext cx="4578756" cy="2861699"/>
          </a:xfrm>
          <a:prstGeom prst="rect">
            <a:avLst/>
          </a:prstGeom>
          <a:noFill/>
          <a:ln>
            <a:noFill/>
          </a:ln>
        </p:spPr>
      </p:pic>
      <p:pic>
        <p:nvPicPr>
          <p:cNvPr id="127" name="Google Shape;127;p21"/>
          <p:cNvPicPr preferRelativeResize="0"/>
          <p:nvPr/>
        </p:nvPicPr>
        <p:blipFill rotWithShape="1">
          <a:blip r:embed="rId5">
            <a:alphaModFix/>
          </a:blip>
          <a:srcRect b="0" l="0" r="0" t="0"/>
          <a:stretch/>
        </p:blipFill>
        <p:spPr>
          <a:xfrm>
            <a:off x="9944100" y="8118850"/>
            <a:ext cx="10993248" cy="1964750"/>
          </a:xfrm>
          <a:prstGeom prst="rect">
            <a:avLst/>
          </a:prstGeom>
          <a:noFill/>
          <a:ln>
            <a:noFill/>
          </a:ln>
        </p:spPr>
      </p:pic>
      <p:sp>
        <p:nvSpPr>
          <p:cNvPr id="128" name="Google Shape;128;p21"/>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129" name="Google Shape;129;p21"/>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a:t>
            </a:r>
            <a:r>
              <a:rPr lang="en" sz="4200">
                <a:latin typeface="Doppio One"/>
                <a:ea typeface="Doppio One"/>
                <a:cs typeface="Doppio One"/>
                <a:sym typeface="Doppio One"/>
              </a:rPr>
              <a:t>35</a:t>
            </a:r>
            <a:endParaRPr sz="4200">
              <a:latin typeface="Doppio One"/>
              <a:ea typeface="Doppio One"/>
              <a:cs typeface="Doppio One"/>
              <a:sym typeface="Doppio One"/>
            </a:endParaRPr>
          </a:p>
        </p:txBody>
      </p:sp>
      <p:pic>
        <p:nvPicPr>
          <p:cNvPr id="130" name="Google Shape;130;p21"/>
          <p:cNvPicPr preferRelativeResize="0"/>
          <p:nvPr/>
        </p:nvPicPr>
        <p:blipFill>
          <a:blip r:embed="rId6">
            <a:alphaModFix/>
          </a:blip>
          <a:stretch>
            <a:fillRect/>
          </a:stretch>
        </p:blipFill>
        <p:spPr>
          <a:xfrm>
            <a:off x="0" y="0"/>
            <a:ext cx="20955000" cy="10477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C809"/>
        </a:solidFill>
      </p:bgPr>
    </p:bg>
    <p:spTree>
      <p:nvGrpSpPr>
        <p:cNvPr id="134" name="Shape 134"/>
        <p:cNvGrpSpPr/>
        <p:nvPr/>
      </p:nvGrpSpPr>
      <p:grpSpPr>
        <a:xfrm>
          <a:off x="0" y="0"/>
          <a:ext cx="0" cy="0"/>
          <a:chOff x="0" y="0"/>
          <a:chExt cx="0" cy="0"/>
        </a:xfrm>
      </p:grpSpPr>
      <p:sp>
        <p:nvSpPr>
          <p:cNvPr id="135" name="Google Shape;135;p22"/>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36" name="Google Shape;136;p22"/>
          <p:cNvSpPr txBox="1"/>
          <p:nvPr/>
        </p:nvSpPr>
        <p:spPr>
          <a:xfrm>
            <a:off x="10477500" y="3256500"/>
            <a:ext cx="100206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12000">
                <a:latin typeface="Amatic SC"/>
                <a:ea typeface="Amatic SC"/>
                <a:cs typeface="Amatic SC"/>
                <a:sym typeface="Amatic SC"/>
              </a:rPr>
              <a:t>Draw or make art that dogs would love!</a:t>
            </a:r>
            <a:endParaRPr sz="12000">
              <a:latin typeface="Amatic SC"/>
              <a:ea typeface="Amatic SC"/>
              <a:cs typeface="Amatic SC"/>
              <a:sym typeface="Amatic SC"/>
            </a:endParaRPr>
          </a:p>
          <a:p>
            <a:pPr indent="0" lvl="0" marL="0" rtl="0" algn="ctr">
              <a:spcBef>
                <a:spcPts val="0"/>
              </a:spcBef>
              <a:spcAft>
                <a:spcPts val="0"/>
              </a:spcAft>
              <a:buNone/>
            </a:pPr>
            <a:r>
              <a:rPr lang="en" sz="12000">
                <a:latin typeface="Amatic SC"/>
                <a:ea typeface="Amatic SC"/>
                <a:cs typeface="Amatic SC"/>
                <a:sym typeface="Amatic SC"/>
              </a:rPr>
              <a:t> </a:t>
            </a:r>
            <a:endParaRPr sz="12000">
              <a:latin typeface="Amatic SC"/>
              <a:ea typeface="Amatic SC"/>
              <a:cs typeface="Amatic SC"/>
              <a:sym typeface="Amatic SC"/>
            </a:endParaRPr>
          </a:p>
        </p:txBody>
      </p:sp>
      <p:sp>
        <p:nvSpPr>
          <p:cNvPr id="137" name="Google Shape;137;p22"/>
          <p:cNvSpPr txBox="1"/>
          <p:nvPr/>
        </p:nvSpPr>
        <p:spPr>
          <a:xfrm>
            <a:off x="322100" y="9531900"/>
            <a:ext cx="8632200" cy="7800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t/>
            </a:r>
            <a:endParaRPr sz="3600">
              <a:latin typeface="Doppio One"/>
              <a:ea typeface="Doppio One"/>
              <a:cs typeface="Doppio One"/>
              <a:sym typeface="Doppio One"/>
            </a:endParaRPr>
          </a:p>
        </p:txBody>
      </p:sp>
      <p:pic>
        <p:nvPicPr>
          <p:cNvPr id="138" name="Google Shape;138;p22"/>
          <p:cNvPicPr preferRelativeResize="0"/>
          <p:nvPr/>
        </p:nvPicPr>
        <p:blipFill rotWithShape="1">
          <a:blip r:embed="rId3">
            <a:alphaModFix/>
          </a:blip>
          <a:srcRect b="0" l="0" r="0" t="0"/>
          <a:stretch/>
        </p:blipFill>
        <p:spPr>
          <a:xfrm>
            <a:off x="150" y="-562750"/>
            <a:ext cx="9867599" cy="9867599"/>
          </a:xfrm>
          <a:prstGeom prst="rect">
            <a:avLst/>
          </a:prstGeom>
          <a:noFill/>
          <a:ln>
            <a:noFill/>
          </a:ln>
        </p:spPr>
      </p:pic>
      <p:pic>
        <p:nvPicPr>
          <p:cNvPr id="139" name="Google Shape;139;p22"/>
          <p:cNvPicPr preferRelativeResize="0"/>
          <p:nvPr/>
        </p:nvPicPr>
        <p:blipFill rotWithShape="1">
          <a:blip r:embed="rId4">
            <a:alphaModFix/>
          </a:blip>
          <a:srcRect b="-36948" l="1748" r="0" t="0"/>
          <a:stretch/>
        </p:blipFill>
        <p:spPr>
          <a:xfrm>
            <a:off x="13173850" y="394600"/>
            <a:ext cx="4578756" cy="2861699"/>
          </a:xfrm>
          <a:prstGeom prst="rect">
            <a:avLst/>
          </a:prstGeom>
          <a:noFill/>
          <a:ln>
            <a:noFill/>
          </a:ln>
        </p:spPr>
      </p:pic>
      <p:pic>
        <p:nvPicPr>
          <p:cNvPr id="140" name="Google Shape;140;p22"/>
          <p:cNvPicPr preferRelativeResize="0"/>
          <p:nvPr/>
        </p:nvPicPr>
        <p:blipFill rotWithShape="1">
          <a:blip r:embed="rId5">
            <a:alphaModFix/>
          </a:blip>
          <a:srcRect b="0" l="0" r="0" t="0"/>
          <a:stretch/>
        </p:blipFill>
        <p:spPr>
          <a:xfrm>
            <a:off x="9944100" y="8118850"/>
            <a:ext cx="10993248" cy="1964750"/>
          </a:xfrm>
          <a:prstGeom prst="rect">
            <a:avLst/>
          </a:prstGeom>
          <a:noFill/>
          <a:ln>
            <a:noFill/>
          </a:ln>
        </p:spPr>
      </p:pic>
      <p:sp>
        <p:nvSpPr>
          <p:cNvPr id="141" name="Google Shape;141;p22"/>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142" name="Google Shape;142;p22"/>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a:t>
            </a:r>
            <a:r>
              <a:rPr lang="en" sz="4200">
                <a:latin typeface="Doppio One"/>
                <a:ea typeface="Doppio One"/>
                <a:cs typeface="Doppio One"/>
                <a:sym typeface="Doppio One"/>
              </a:rPr>
              <a:t>36</a:t>
            </a:r>
            <a:endParaRPr sz="4200">
              <a:latin typeface="Doppio One"/>
              <a:ea typeface="Doppio One"/>
              <a:cs typeface="Doppio One"/>
              <a:sym typeface="Doppio One"/>
            </a:endParaRPr>
          </a:p>
        </p:txBody>
      </p:sp>
      <p:sp>
        <p:nvSpPr>
          <p:cNvPr id="143" name="Google Shape;143;p22"/>
          <p:cNvSpPr txBox="1"/>
          <p:nvPr/>
        </p:nvSpPr>
        <p:spPr>
          <a:xfrm>
            <a:off x="751550" y="9276525"/>
            <a:ext cx="8731200" cy="51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3000">
                <a:solidFill>
                  <a:schemeClr val="dk1"/>
                </a:solidFill>
              </a:rPr>
              <a:t>World’s first art exhibition for dogs </a:t>
            </a:r>
            <a:endParaRPr sz="3000">
              <a:solidFill>
                <a:schemeClr val="dk1"/>
              </a:solidFill>
            </a:endParaRPr>
          </a:p>
          <a:p>
            <a:pPr indent="0" lvl="0" marL="0" rtl="0" algn="ctr">
              <a:spcBef>
                <a:spcPts val="0"/>
              </a:spcBef>
              <a:spcAft>
                <a:spcPts val="0"/>
              </a:spcAft>
              <a:buClr>
                <a:schemeClr val="dk1"/>
              </a:buClr>
              <a:buSzPts val="1100"/>
              <a:buFont typeface="Arial"/>
              <a:buNone/>
            </a:pPr>
            <a:r>
              <a:rPr lang="en" sz="3000">
                <a:solidFill>
                  <a:schemeClr val="dk1"/>
                </a:solidFill>
              </a:rPr>
              <a:t>by Dominic Wilcox, 2016</a:t>
            </a:r>
            <a:endParaRPr sz="3000">
              <a:solidFill>
                <a:schemeClr val="dk1"/>
              </a:solidFill>
            </a:endParaRPr>
          </a:p>
          <a:p>
            <a:pPr indent="0" lvl="0" marL="0" rtl="0" algn="l">
              <a:spcBef>
                <a:spcPts val="0"/>
              </a:spcBef>
              <a:spcAft>
                <a:spcPts val="0"/>
              </a:spcAft>
              <a:buNone/>
            </a:pPr>
            <a:r>
              <a:t/>
            </a:r>
            <a:endParaRPr/>
          </a:p>
        </p:txBody>
      </p:sp>
      <p:pic>
        <p:nvPicPr>
          <p:cNvPr id="144" name="Google Shape;144;p22"/>
          <p:cNvPicPr preferRelativeResize="0"/>
          <p:nvPr/>
        </p:nvPicPr>
        <p:blipFill>
          <a:blip r:embed="rId6">
            <a:alphaModFix/>
          </a:blip>
          <a:stretch>
            <a:fillRect/>
          </a:stretch>
        </p:blipFill>
        <p:spPr>
          <a:xfrm>
            <a:off x="0" y="-29475"/>
            <a:ext cx="20955001" cy="1044940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